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5" r:id="rId8"/>
    <p:sldId id="262" r:id="rId9"/>
    <p:sldId id="263" r:id="rId10"/>
    <p:sldId id="264" r:id="rId11"/>
    <p:sldId id="266" r:id="rId12"/>
    <p:sldId id="267" r:id="rId13"/>
    <p:sldId id="268"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CA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6" autoAdjust="0"/>
    <p:restoredTop sz="94660"/>
  </p:normalViewPr>
  <p:slideViewPr>
    <p:cSldViewPr>
      <p:cViewPr>
        <p:scale>
          <a:sx n="100" d="100"/>
          <a:sy n="100" d="100"/>
        </p:scale>
        <p:origin x="-1016"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C6EA26-A46B-445F-8967-0C7D15B11AF0}" type="doc">
      <dgm:prSet loTypeId="urn:microsoft.com/office/officeart/2005/8/layout/orgChart1" loCatId="hierarchy" qsTypeId="urn:microsoft.com/office/officeart/2005/8/quickstyle/simple3" qsCatId="simple" csTypeId="urn:microsoft.com/office/officeart/2005/8/colors/colorful5" csCatId="colorful" phldr="1"/>
      <dgm:spPr/>
      <dgm:t>
        <a:bodyPr/>
        <a:lstStyle/>
        <a:p>
          <a:endParaRPr lang="en-US"/>
        </a:p>
      </dgm:t>
    </dgm:pt>
    <dgm:pt modelId="{B6CDDCC3-3F1B-4F35-8A2A-1B666AFA683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dgm:spPr>
      <dgm:t>
        <a:bodyPr/>
        <a:lstStyle/>
        <a:p>
          <a:r>
            <a:rPr lang="en-US" dirty="0" smtClean="0"/>
            <a:t>Finance</a:t>
          </a:r>
          <a:endParaRPr lang="en-US" dirty="0"/>
        </a:p>
      </dgm:t>
    </dgm:pt>
    <dgm:pt modelId="{BB044459-F68D-48B2-B276-D7DFB4348D92}" type="parTrans" cxnId="{DA6AB35B-4C59-4C91-B127-B814FD66905F}">
      <dgm:prSet/>
      <dgm:spPr/>
      <dgm:t>
        <a:bodyPr/>
        <a:lstStyle/>
        <a:p>
          <a:endParaRPr lang="en-US"/>
        </a:p>
      </dgm:t>
    </dgm:pt>
    <dgm:pt modelId="{5829CD2E-1589-48F3-821C-5D17934DB924}" type="sibTrans" cxnId="{DA6AB35B-4C59-4C91-B127-B814FD66905F}">
      <dgm:prSet/>
      <dgm:spPr/>
      <dgm:t>
        <a:bodyPr/>
        <a:lstStyle/>
        <a:p>
          <a:endParaRPr lang="en-US"/>
        </a:p>
      </dgm:t>
    </dgm:pt>
    <dgm:pt modelId="{6711C321-458D-4451-B791-B7B903574B18}">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smtClean="0"/>
            <a:t>Reimbursements</a:t>
          </a:r>
          <a:endParaRPr lang="en-US" dirty="0"/>
        </a:p>
      </dgm:t>
    </dgm:pt>
    <dgm:pt modelId="{8E8E13A4-EC38-47CD-8DE1-66953819BA4F}" type="parTrans" cxnId="{6FEFD4BE-8D8F-410B-B20E-49C67D28CD2E}">
      <dgm:prSet/>
      <dgm:spPr>
        <a:ln>
          <a:solidFill>
            <a:schemeClr val="tx1"/>
          </a:solidFill>
        </a:ln>
      </dgm:spPr>
      <dgm:t>
        <a:bodyPr/>
        <a:lstStyle/>
        <a:p>
          <a:endParaRPr lang="en-US"/>
        </a:p>
      </dgm:t>
    </dgm:pt>
    <dgm:pt modelId="{E2B2BF60-20B9-49FD-AD8B-01DE39677DC9}" type="sibTrans" cxnId="{6FEFD4BE-8D8F-410B-B20E-49C67D28CD2E}">
      <dgm:prSet/>
      <dgm:spPr/>
      <dgm:t>
        <a:bodyPr/>
        <a:lstStyle/>
        <a:p>
          <a:endParaRPr lang="en-US"/>
        </a:p>
      </dgm:t>
    </dgm:pt>
    <dgm:pt modelId="{A0917932-F8CB-43C6-9B5B-DF1E80CAA926}">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Transfers </a:t>
          </a:r>
          <a:endParaRPr lang="en-US" dirty="0"/>
        </a:p>
      </dgm:t>
    </dgm:pt>
    <dgm:pt modelId="{7666506F-71CE-487D-A2B8-47E5827A9BA5}" type="parTrans" cxnId="{1A6DCC01-E645-4B81-A0E8-5FF85BC091D2}">
      <dgm:prSet/>
      <dgm:spPr>
        <a:ln>
          <a:solidFill>
            <a:schemeClr val="tx1"/>
          </a:solidFill>
        </a:ln>
      </dgm:spPr>
      <dgm:t>
        <a:bodyPr/>
        <a:lstStyle/>
        <a:p>
          <a:endParaRPr lang="en-US"/>
        </a:p>
      </dgm:t>
    </dgm:pt>
    <dgm:pt modelId="{4CE1D677-9FCF-4C6C-8F3C-EE5CB64CAC8F}" type="sibTrans" cxnId="{1A6DCC01-E645-4B81-A0E8-5FF85BC091D2}">
      <dgm:prSet/>
      <dgm:spPr/>
      <dgm:t>
        <a:bodyPr/>
        <a:lstStyle/>
        <a:p>
          <a:endParaRPr lang="en-US"/>
        </a:p>
      </dgm:t>
    </dgm:pt>
    <dgm:pt modelId="{ABA58796-BE78-4ACE-B87B-FCB6A95E50C3}">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Deposits</a:t>
          </a:r>
          <a:endParaRPr lang="en-US" dirty="0"/>
        </a:p>
      </dgm:t>
    </dgm:pt>
    <dgm:pt modelId="{E0916BFD-1C72-424F-A229-249B7B1E07FB}" type="parTrans" cxnId="{B9BA3CDF-9DA9-4912-8392-0859C133891F}">
      <dgm:prSet/>
      <dgm:spPr>
        <a:ln>
          <a:solidFill>
            <a:schemeClr val="tx1"/>
          </a:solidFill>
        </a:ln>
      </dgm:spPr>
      <dgm:t>
        <a:bodyPr/>
        <a:lstStyle/>
        <a:p>
          <a:endParaRPr lang="en-US"/>
        </a:p>
      </dgm:t>
    </dgm:pt>
    <dgm:pt modelId="{790DD186-2907-4E31-BBE1-C37B93F80931}" type="sibTrans" cxnId="{B9BA3CDF-9DA9-4912-8392-0859C133891F}">
      <dgm:prSet/>
      <dgm:spPr/>
      <dgm:t>
        <a:bodyPr/>
        <a:lstStyle/>
        <a:p>
          <a:endParaRPr lang="en-US"/>
        </a:p>
      </dgm:t>
    </dgm:pt>
    <dgm:pt modelId="{9ECF8021-AB30-450F-AC03-5DFC90AF1D85}">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Credit Card Requests </a:t>
          </a:r>
          <a:endParaRPr lang="en-US" dirty="0"/>
        </a:p>
      </dgm:t>
    </dgm:pt>
    <dgm:pt modelId="{3603BA2B-BD5F-485A-B1EB-CDD14BECA4D3}" type="parTrans" cxnId="{2749919F-053A-46BC-9ADF-742BDD838B25}">
      <dgm:prSet/>
      <dgm:spPr>
        <a:ln>
          <a:solidFill>
            <a:schemeClr val="tx1"/>
          </a:solidFill>
        </a:ln>
      </dgm:spPr>
      <dgm:t>
        <a:bodyPr/>
        <a:lstStyle/>
        <a:p>
          <a:endParaRPr lang="en-US"/>
        </a:p>
      </dgm:t>
    </dgm:pt>
    <dgm:pt modelId="{9C6A1774-A902-4067-B3A7-D24835945724}" type="sibTrans" cxnId="{2749919F-053A-46BC-9ADF-742BDD838B25}">
      <dgm:prSet/>
      <dgm:spPr/>
      <dgm:t>
        <a:bodyPr/>
        <a:lstStyle/>
        <a:p>
          <a:endParaRPr lang="en-US"/>
        </a:p>
      </dgm:t>
    </dgm:pt>
    <dgm:pt modelId="{BC53FEA1-7B68-4C54-A831-F57D3705B277}" type="pres">
      <dgm:prSet presAssocID="{7FC6EA26-A46B-445F-8967-0C7D15B11AF0}" presName="hierChild1" presStyleCnt="0">
        <dgm:presLayoutVars>
          <dgm:orgChart val="1"/>
          <dgm:chPref val="1"/>
          <dgm:dir/>
          <dgm:animOne val="branch"/>
          <dgm:animLvl val="lvl"/>
          <dgm:resizeHandles/>
        </dgm:presLayoutVars>
      </dgm:prSet>
      <dgm:spPr/>
      <dgm:t>
        <a:bodyPr/>
        <a:lstStyle/>
        <a:p>
          <a:endParaRPr lang="en-US"/>
        </a:p>
      </dgm:t>
    </dgm:pt>
    <dgm:pt modelId="{10FD7D4C-5301-4AFE-9262-DCF011FB6089}" type="pres">
      <dgm:prSet presAssocID="{B6CDDCC3-3F1B-4F35-8A2A-1B666AFA683F}" presName="hierRoot1" presStyleCnt="0">
        <dgm:presLayoutVars>
          <dgm:hierBranch val="init"/>
        </dgm:presLayoutVars>
      </dgm:prSet>
      <dgm:spPr/>
    </dgm:pt>
    <dgm:pt modelId="{0931A86D-4AF1-4475-9177-8459B6F3CA4F}" type="pres">
      <dgm:prSet presAssocID="{B6CDDCC3-3F1B-4F35-8A2A-1B666AFA683F}" presName="rootComposite1" presStyleCnt="0"/>
      <dgm:spPr/>
    </dgm:pt>
    <dgm:pt modelId="{07977426-4A4B-454B-8CE0-2F67644A1D2B}" type="pres">
      <dgm:prSet presAssocID="{B6CDDCC3-3F1B-4F35-8A2A-1B666AFA683F}" presName="rootText1" presStyleLbl="node0" presStyleIdx="0" presStyleCnt="1">
        <dgm:presLayoutVars>
          <dgm:chPref val="3"/>
        </dgm:presLayoutVars>
      </dgm:prSet>
      <dgm:spPr/>
      <dgm:t>
        <a:bodyPr/>
        <a:lstStyle/>
        <a:p>
          <a:endParaRPr lang="en-US"/>
        </a:p>
      </dgm:t>
    </dgm:pt>
    <dgm:pt modelId="{ADCAFCFB-C7F2-4848-AAF6-BC01ACF02BA6}" type="pres">
      <dgm:prSet presAssocID="{B6CDDCC3-3F1B-4F35-8A2A-1B666AFA683F}" presName="rootConnector1" presStyleLbl="node1" presStyleIdx="0" presStyleCnt="0"/>
      <dgm:spPr/>
      <dgm:t>
        <a:bodyPr/>
        <a:lstStyle/>
        <a:p>
          <a:endParaRPr lang="en-US"/>
        </a:p>
      </dgm:t>
    </dgm:pt>
    <dgm:pt modelId="{635109C3-1E8A-4B5F-9EB3-FB607CCB9E64}" type="pres">
      <dgm:prSet presAssocID="{B6CDDCC3-3F1B-4F35-8A2A-1B666AFA683F}" presName="hierChild2" presStyleCnt="0"/>
      <dgm:spPr/>
    </dgm:pt>
    <dgm:pt modelId="{0979111F-C0DB-4975-907F-BBBF4FE5F9FF}" type="pres">
      <dgm:prSet presAssocID="{8E8E13A4-EC38-47CD-8DE1-66953819BA4F}" presName="Name37" presStyleLbl="parChTrans1D2" presStyleIdx="0" presStyleCnt="4"/>
      <dgm:spPr/>
      <dgm:t>
        <a:bodyPr/>
        <a:lstStyle/>
        <a:p>
          <a:endParaRPr lang="en-US"/>
        </a:p>
      </dgm:t>
    </dgm:pt>
    <dgm:pt modelId="{CEB04322-4D35-487F-9F9F-C575AC644229}" type="pres">
      <dgm:prSet presAssocID="{6711C321-458D-4451-B791-B7B903574B18}" presName="hierRoot2" presStyleCnt="0">
        <dgm:presLayoutVars>
          <dgm:hierBranch val="init"/>
        </dgm:presLayoutVars>
      </dgm:prSet>
      <dgm:spPr/>
    </dgm:pt>
    <dgm:pt modelId="{7D5F659F-C9B6-47E4-8917-F1B825339504}" type="pres">
      <dgm:prSet presAssocID="{6711C321-458D-4451-B791-B7B903574B18}" presName="rootComposite" presStyleCnt="0"/>
      <dgm:spPr/>
    </dgm:pt>
    <dgm:pt modelId="{27CE5024-0758-4023-B110-54A019CB34C3}" type="pres">
      <dgm:prSet presAssocID="{6711C321-458D-4451-B791-B7B903574B18}" presName="rootText" presStyleLbl="node2" presStyleIdx="0" presStyleCnt="4">
        <dgm:presLayoutVars>
          <dgm:chPref val="3"/>
        </dgm:presLayoutVars>
      </dgm:prSet>
      <dgm:spPr/>
      <dgm:t>
        <a:bodyPr/>
        <a:lstStyle/>
        <a:p>
          <a:endParaRPr lang="en-US"/>
        </a:p>
      </dgm:t>
    </dgm:pt>
    <dgm:pt modelId="{9E0CD514-6DBE-469E-9B67-9E65F5CD02DC}" type="pres">
      <dgm:prSet presAssocID="{6711C321-458D-4451-B791-B7B903574B18}" presName="rootConnector" presStyleLbl="node2" presStyleIdx="0" presStyleCnt="4"/>
      <dgm:spPr/>
      <dgm:t>
        <a:bodyPr/>
        <a:lstStyle/>
        <a:p>
          <a:endParaRPr lang="en-US"/>
        </a:p>
      </dgm:t>
    </dgm:pt>
    <dgm:pt modelId="{FF794F86-61B8-4B5F-B65A-A8F357073F45}" type="pres">
      <dgm:prSet presAssocID="{6711C321-458D-4451-B791-B7B903574B18}" presName="hierChild4" presStyleCnt="0"/>
      <dgm:spPr/>
    </dgm:pt>
    <dgm:pt modelId="{E127FCA9-4D52-4542-B974-23101BB5ABD2}" type="pres">
      <dgm:prSet presAssocID="{6711C321-458D-4451-B791-B7B903574B18}" presName="hierChild5" presStyleCnt="0"/>
      <dgm:spPr/>
    </dgm:pt>
    <dgm:pt modelId="{3983513D-8C94-4999-8B1A-57443DB9E80F}" type="pres">
      <dgm:prSet presAssocID="{7666506F-71CE-487D-A2B8-47E5827A9BA5}" presName="Name37" presStyleLbl="parChTrans1D2" presStyleIdx="1" presStyleCnt="4"/>
      <dgm:spPr/>
      <dgm:t>
        <a:bodyPr/>
        <a:lstStyle/>
        <a:p>
          <a:endParaRPr lang="en-US"/>
        </a:p>
      </dgm:t>
    </dgm:pt>
    <dgm:pt modelId="{D4BD532E-D6B7-40F7-A631-9720CD3FF573}" type="pres">
      <dgm:prSet presAssocID="{A0917932-F8CB-43C6-9B5B-DF1E80CAA926}" presName="hierRoot2" presStyleCnt="0">
        <dgm:presLayoutVars>
          <dgm:hierBranch val="init"/>
        </dgm:presLayoutVars>
      </dgm:prSet>
      <dgm:spPr/>
    </dgm:pt>
    <dgm:pt modelId="{97285BC9-8451-40E9-A979-D1FDB86B2C83}" type="pres">
      <dgm:prSet presAssocID="{A0917932-F8CB-43C6-9B5B-DF1E80CAA926}" presName="rootComposite" presStyleCnt="0"/>
      <dgm:spPr/>
    </dgm:pt>
    <dgm:pt modelId="{3C0D0E17-7670-48A1-80A2-D9781B9D4E18}" type="pres">
      <dgm:prSet presAssocID="{A0917932-F8CB-43C6-9B5B-DF1E80CAA926}" presName="rootText" presStyleLbl="node2" presStyleIdx="1" presStyleCnt="4">
        <dgm:presLayoutVars>
          <dgm:chPref val="3"/>
        </dgm:presLayoutVars>
      </dgm:prSet>
      <dgm:spPr/>
      <dgm:t>
        <a:bodyPr/>
        <a:lstStyle/>
        <a:p>
          <a:endParaRPr lang="en-US"/>
        </a:p>
      </dgm:t>
    </dgm:pt>
    <dgm:pt modelId="{53CFA0F9-54BE-4DF0-AD9C-24D07B6106B2}" type="pres">
      <dgm:prSet presAssocID="{A0917932-F8CB-43C6-9B5B-DF1E80CAA926}" presName="rootConnector" presStyleLbl="node2" presStyleIdx="1" presStyleCnt="4"/>
      <dgm:spPr/>
      <dgm:t>
        <a:bodyPr/>
        <a:lstStyle/>
        <a:p>
          <a:endParaRPr lang="en-US"/>
        </a:p>
      </dgm:t>
    </dgm:pt>
    <dgm:pt modelId="{90500B1D-C1AC-4D28-A3BD-8EBCB7BF85ED}" type="pres">
      <dgm:prSet presAssocID="{A0917932-F8CB-43C6-9B5B-DF1E80CAA926}" presName="hierChild4" presStyleCnt="0"/>
      <dgm:spPr/>
    </dgm:pt>
    <dgm:pt modelId="{F3208B82-94B4-454F-A3ED-45B168099AB1}" type="pres">
      <dgm:prSet presAssocID="{A0917932-F8CB-43C6-9B5B-DF1E80CAA926}" presName="hierChild5" presStyleCnt="0"/>
      <dgm:spPr/>
    </dgm:pt>
    <dgm:pt modelId="{B38C4535-CBF9-4EF2-BC97-646E27FF73AA}" type="pres">
      <dgm:prSet presAssocID="{E0916BFD-1C72-424F-A229-249B7B1E07FB}" presName="Name37" presStyleLbl="parChTrans1D2" presStyleIdx="2" presStyleCnt="4"/>
      <dgm:spPr/>
      <dgm:t>
        <a:bodyPr/>
        <a:lstStyle/>
        <a:p>
          <a:endParaRPr lang="en-US"/>
        </a:p>
      </dgm:t>
    </dgm:pt>
    <dgm:pt modelId="{1C68131C-CA6A-49E3-BB42-FD8FB2600956}" type="pres">
      <dgm:prSet presAssocID="{ABA58796-BE78-4ACE-B87B-FCB6A95E50C3}" presName="hierRoot2" presStyleCnt="0">
        <dgm:presLayoutVars>
          <dgm:hierBranch val="init"/>
        </dgm:presLayoutVars>
      </dgm:prSet>
      <dgm:spPr/>
    </dgm:pt>
    <dgm:pt modelId="{09169F41-57A9-4E15-BB3A-F68095EE2928}" type="pres">
      <dgm:prSet presAssocID="{ABA58796-BE78-4ACE-B87B-FCB6A95E50C3}" presName="rootComposite" presStyleCnt="0"/>
      <dgm:spPr/>
    </dgm:pt>
    <dgm:pt modelId="{3352CA2D-FAC3-486E-B104-3753714E20D2}" type="pres">
      <dgm:prSet presAssocID="{ABA58796-BE78-4ACE-B87B-FCB6A95E50C3}" presName="rootText" presStyleLbl="node2" presStyleIdx="2" presStyleCnt="4">
        <dgm:presLayoutVars>
          <dgm:chPref val="3"/>
        </dgm:presLayoutVars>
      </dgm:prSet>
      <dgm:spPr/>
      <dgm:t>
        <a:bodyPr/>
        <a:lstStyle/>
        <a:p>
          <a:endParaRPr lang="en-US"/>
        </a:p>
      </dgm:t>
    </dgm:pt>
    <dgm:pt modelId="{AA7B56F5-A37D-4D4C-8FA3-3C628453F3CF}" type="pres">
      <dgm:prSet presAssocID="{ABA58796-BE78-4ACE-B87B-FCB6A95E50C3}" presName="rootConnector" presStyleLbl="node2" presStyleIdx="2" presStyleCnt="4"/>
      <dgm:spPr/>
      <dgm:t>
        <a:bodyPr/>
        <a:lstStyle/>
        <a:p>
          <a:endParaRPr lang="en-US"/>
        </a:p>
      </dgm:t>
    </dgm:pt>
    <dgm:pt modelId="{9680166F-6BC2-473E-8EC0-482F94CECCCD}" type="pres">
      <dgm:prSet presAssocID="{ABA58796-BE78-4ACE-B87B-FCB6A95E50C3}" presName="hierChild4" presStyleCnt="0"/>
      <dgm:spPr/>
    </dgm:pt>
    <dgm:pt modelId="{438AD209-5F29-4587-A37F-44FFE8628A63}" type="pres">
      <dgm:prSet presAssocID="{ABA58796-BE78-4ACE-B87B-FCB6A95E50C3}" presName="hierChild5" presStyleCnt="0"/>
      <dgm:spPr/>
    </dgm:pt>
    <dgm:pt modelId="{AA8B1D35-4626-45E6-986B-38E461201214}" type="pres">
      <dgm:prSet presAssocID="{3603BA2B-BD5F-485A-B1EB-CDD14BECA4D3}" presName="Name37" presStyleLbl="parChTrans1D2" presStyleIdx="3" presStyleCnt="4"/>
      <dgm:spPr/>
      <dgm:t>
        <a:bodyPr/>
        <a:lstStyle/>
        <a:p>
          <a:endParaRPr lang="en-US"/>
        </a:p>
      </dgm:t>
    </dgm:pt>
    <dgm:pt modelId="{88EC9026-7FAF-4C75-AB7B-D6B14CD71B03}" type="pres">
      <dgm:prSet presAssocID="{9ECF8021-AB30-450F-AC03-5DFC90AF1D85}" presName="hierRoot2" presStyleCnt="0">
        <dgm:presLayoutVars>
          <dgm:hierBranch val="init"/>
        </dgm:presLayoutVars>
      </dgm:prSet>
      <dgm:spPr/>
    </dgm:pt>
    <dgm:pt modelId="{0D998675-749C-48BC-885A-BD640D4EC26D}" type="pres">
      <dgm:prSet presAssocID="{9ECF8021-AB30-450F-AC03-5DFC90AF1D85}" presName="rootComposite" presStyleCnt="0"/>
      <dgm:spPr/>
    </dgm:pt>
    <dgm:pt modelId="{3865533B-AACF-4816-AA34-F53A9FD79515}" type="pres">
      <dgm:prSet presAssocID="{9ECF8021-AB30-450F-AC03-5DFC90AF1D85}" presName="rootText" presStyleLbl="node2" presStyleIdx="3" presStyleCnt="4">
        <dgm:presLayoutVars>
          <dgm:chPref val="3"/>
        </dgm:presLayoutVars>
      </dgm:prSet>
      <dgm:spPr/>
      <dgm:t>
        <a:bodyPr/>
        <a:lstStyle/>
        <a:p>
          <a:endParaRPr lang="en-US"/>
        </a:p>
      </dgm:t>
    </dgm:pt>
    <dgm:pt modelId="{6B61F9FF-4590-4FCB-906B-EE928126FFD4}" type="pres">
      <dgm:prSet presAssocID="{9ECF8021-AB30-450F-AC03-5DFC90AF1D85}" presName="rootConnector" presStyleLbl="node2" presStyleIdx="3" presStyleCnt="4"/>
      <dgm:spPr/>
      <dgm:t>
        <a:bodyPr/>
        <a:lstStyle/>
        <a:p>
          <a:endParaRPr lang="en-US"/>
        </a:p>
      </dgm:t>
    </dgm:pt>
    <dgm:pt modelId="{D8B9B00B-07F8-453C-A892-A73156679EA9}" type="pres">
      <dgm:prSet presAssocID="{9ECF8021-AB30-450F-AC03-5DFC90AF1D85}" presName="hierChild4" presStyleCnt="0"/>
      <dgm:spPr/>
    </dgm:pt>
    <dgm:pt modelId="{08E3194A-6648-43D4-9187-5E8169F805F4}" type="pres">
      <dgm:prSet presAssocID="{9ECF8021-AB30-450F-AC03-5DFC90AF1D85}" presName="hierChild5" presStyleCnt="0"/>
      <dgm:spPr/>
    </dgm:pt>
    <dgm:pt modelId="{5AE0E938-EED5-4A77-91EF-D3C0848CF73D}" type="pres">
      <dgm:prSet presAssocID="{B6CDDCC3-3F1B-4F35-8A2A-1B666AFA683F}" presName="hierChild3" presStyleCnt="0"/>
      <dgm:spPr/>
    </dgm:pt>
  </dgm:ptLst>
  <dgm:cxnLst>
    <dgm:cxn modelId="{912C368D-69FB-4B4E-BCC9-B3FC418D191C}" type="presOf" srcId="{3603BA2B-BD5F-485A-B1EB-CDD14BECA4D3}" destId="{AA8B1D35-4626-45E6-986B-38E461201214}" srcOrd="0" destOrd="0" presId="urn:microsoft.com/office/officeart/2005/8/layout/orgChart1"/>
    <dgm:cxn modelId="{23F93EA6-0AEC-482E-8842-B7684F75D0EF}" type="presOf" srcId="{A0917932-F8CB-43C6-9B5B-DF1E80CAA926}" destId="{3C0D0E17-7670-48A1-80A2-D9781B9D4E18}" srcOrd="0" destOrd="0" presId="urn:microsoft.com/office/officeart/2005/8/layout/orgChart1"/>
    <dgm:cxn modelId="{2749919F-053A-46BC-9ADF-742BDD838B25}" srcId="{B6CDDCC3-3F1B-4F35-8A2A-1B666AFA683F}" destId="{9ECF8021-AB30-450F-AC03-5DFC90AF1D85}" srcOrd="3" destOrd="0" parTransId="{3603BA2B-BD5F-485A-B1EB-CDD14BECA4D3}" sibTransId="{9C6A1774-A902-4067-B3A7-D24835945724}"/>
    <dgm:cxn modelId="{F1E53027-24EA-4A8B-815A-D49AEE87436D}" type="presOf" srcId="{E0916BFD-1C72-424F-A229-249B7B1E07FB}" destId="{B38C4535-CBF9-4EF2-BC97-646E27FF73AA}" srcOrd="0" destOrd="0" presId="urn:microsoft.com/office/officeart/2005/8/layout/orgChart1"/>
    <dgm:cxn modelId="{DA6AB35B-4C59-4C91-B127-B814FD66905F}" srcId="{7FC6EA26-A46B-445F-8967-0C7D15B11AF0}" destId="{B6CDDCC3-3F1B-4F35-8A2A-1B666AFA683F}" srcOrd="0" destOrd="0" parTransId="{BB044459-F68D-48B2-B276-D7DFB4348D92}" sibTransId="{5829CD2E-1589-48F3-821C-5D17934DB924}"/>
    <dgm:cxn modelId="{90A71ACD-02C9-4CDF-80D1-02068BAA38E7}" type="presOf" srcId="{ABA58796-BE78-4ACE-B87B-FCB6A95E50C3}" destId="{3352CA2D-FAC3-486E-B104-3753714E20D2}" srcOrd="0" destOrd="0" presId="urn:microsoft.com/office/officeart/2005/8/layout/orgChart1"/>
    <dgm:cxn modelId="{5B02DFCB-D252-47BB-838C-74A8F5FBDFE5}" type="presOf" srcId="{B6CDDCC3-3F1B-4F35-8A2A-1B666AFA683F}" destId="{07977426-4A4B-454B-8CE0-2F67644A1D2B}" srcOrd="0" destOrd="0" presId="urn:microsoft.com/office/officeart/2005/8/layout/orgChart1"/>
    <dgm:cxn modelId="{740BC964-E517-4829-A7C9-82639D16B82B}" type="presOf" srcId="{9ECF8021-AB30-450F-AC03-5DFC90AF1D85}" destId="{3865533B-AACF-4816-AA34-F53A9FD79515}" srcOrd="0" destOrd="0" presId="urn:microsoft.com/office/officeart/2005/8/layout/orgChart1"/>
    <dgm:cxn modelId="{574EC10B-4389-40FE-B21A-6AE18A57405E}" type="presOf" srcId="{ABA58796-BE78-4ACE-B87B-FCB6A95E50C3}" destId="{AA7B56F5-A37D-4D4C-8FA3-3C628453F3CF}" srcOrd="1" destOrd="0" presId="urn:microsoft.com/office/officeart/2005/8/layout/orgChart1"/>
    <dgm:cxn modelId="{1A6DCC01-E645-4B81-A0E8-5FF85BC091D2}" srcId="{B6CDDCC3-3F1B-4F35-8A2A-1B666AFA683F}" destId="{A0917932-F8CB-43C6-9B5B-DF1E80CAA926}" srcOrd="1" destOrd="0" parTransId="{7666506F-71CE-487D-A2B8-47E5827A9BA5}" sibTransId="{4CE1D677-9FCF-4C6C-8F3C-EE5CB64CAC8F}"/>
    <dgm:cxn modelId="{B9BA3CDF-9DA9-4912-8392-0859C133891F}" srcId="{B6CDDCC3-3F1B-4F35-8A2A-1B666AFA683F}" destId="{ABA58796-BE78-4ACE-B87B-FCB6A95E50C3}" srcOrd="2" destOrd="0" parTransId="{E0916BFD-1C72-424F-A229-249B7B1E07FB}" sibTransId="{790DD186-2907-4E31-BBE1-C37B93F80931}"/>
    <dgm:cxn modelId="{65B4A9DE-F53A-420E-80C8-484BF9B8191D}" type="presOf" srcId="{A0917932-F8CB-43C6-9B5B-DF1E80CAA926}" destId="{53CFA0F9-54BE-4DF0-AD9C-24D07B6106B2}" srcOrd="1" destOrd="0" presId="urn:microsoft.com/office/officeart/2005/8/layout/orgChart1"/>
    <dgm:cxn modelId="{1BB949B2-A2EB-422D-9B66-C05995A0566C}" type="presOf" srcId="{6711C321-458D-4451-B791-B7B903574B18}" destId="{9E0CD514-6DBE-469E-9B67-9E65F5CD02DC}" srcOrd="1" destOrd="0" presId="urn:microsoft.com/office/officeart/2005/8/layout/orgChart1"/>
    <dgm:cxn modelId="{2EC5937A-3386-46D0-925D-B801E59C5184}" type="presOf" srcId="{7FC6EA26-A46B-445F-8967-0C7D15B11AF0}" destId="{BC53FEA1-7B68-4C54-A831-F57D3705B277}" srcOrd="0" destOrd="0" presId="urn:microsoft.com/office/officeart/2005/8/layout/orgChart1"/>
    <dgm:cxn modelId="{84E2ED7C-1B3C-426C-B438-EE07EB0E0C66}" type="presOf" srcId="{7666506F-71CE-487D-A2B8-47E5827A9BA5}" destId="{3983513D-8C94-4999-8B1A-57443DB9E80F}" srcOrd="0" destOrd="0" presId="urn:microsoft.com/office/officeart/2005/8/layout/orgChart1"/>
    <dgm:cxn modelId="{2FCB3034-0E89-4CB8-9590-50AC96482C47}" type="presOf" srcId="{B6CDDCC3-3F1B-4F35-8A2A-1B666AFA683F}" destId="{ADCAFCFB-C7F2-4848-AAF6-BC01ACF02BA6}" srcOrd="1" destOrd="0" presId="urn:microsoft.com/office/officeart/2005/8/layout/orgChart1"/>
    <dgm:cxn modelId="{E6C29406-58B3-48BA-9EB3-0ABC8E8CD0A6}" type="presOf" srcId="{8E8E13A4-EC38-47CD-8DE1-66953819BA4F}" destId="{0979111F-C0DB-4975-907F-BBBF4FE5F9FF}" srcOrd="0" destOrd="0" presId="urn:microsoft.com/office/officeart/2005/8/layout/orgChart1"/>
    <dgm:cxn modelId="{6FEFD4BE-8D8F-410B-B20E-49C67D28CD2E}" srcId="{B6CDDCC3-3F1B-4F35-8A2A-1B666AFA683F}" destId="{6711C321-458D-4451-B791-B7B903574B18}" srcOrd="0" destOrd="0" parTransId="{8E8E13A4-EC38-47CD-8DE1-66953819BA4F}" sibTransId="{E2B2BF60-20B9-49FD-AD8B-01DE39677DC9}"/>
    <dgm:cxn modelId="{107F3565-69D4-4687-B978-8297ED950B22}" type="presOf" srcId="{9ECF8021-AB30-450F-AC03-5DFC90AF1D85}" destId="{6B61F9FF-4590-4FCB-906B-EE928126FFD4}" srcOrd="1" destOrd="0" presId="urn:microsoft.com/office/officeart/2005/8/layout/orgChart1"/>
    <dgm:cxn modelId="{C80F3804-E4E8-4F41-B5D6-B49BE709506B}" type="presOf" srcId="{6711C321-458D-4451-B791-B7B903574B18}" destId="{27CE5024-0758-4023-B110-54A019CB34C3}" srcOrd="0" destOrd="0" presId="urn:microsoft.com/office/officeart/2005/8/layout/orgChart1"/>
    <dgm:cxn modelId="{58924740-03E2-436F-B646-D3E73BFE8924}" type="presParOf" srcId="{BC53FEA1-7B68-4C54-A831-F57D3705B277}" destId="{10FD7D4C-5301-4AFE-9262-DCF011FB6089}" srcOrd="0" destOrd="0" presId="urn:microsoft.com/office/officeart/2005/8/layout/orgChart1"/>
    <dgm:cxn modelId="{1430DF1E-F9E4-4DC2-9498-80B942A6A5F7}" type="presParOf" srcId="{10FD7D4C-5301-4AFE-9262-DCF011FB6089}" destId="{0931A86D-4AF1-4475-9177-8459B6F3CA4F}" srcOrd="0" destOrd="0" presId="urn:microsoft.com/office/officeart/2005/8/layout/orgChart1"/>
    <dgm:cxn modelId="{5AB2047B-693F-4F2E-A63A-52AF84E07976}" type="presParOf" srcId="{0931A86D-4AF1-4475-9177-8459B6F3CA4F}" destId="{07977426-4A4B-454B-8CE0-2F67644A1D2B}" srcOrd="0" destOrd="0" presId="urn:microsoft.com/office/officeart/2005/8/layout/orgChart1"/>
    <dgm:cxn modelId="{E04CADD5-F4E4-4157-954D-7B1DEA6CC4B7}" type="presParOf" srcId="{0931A86D-4AF1-4475-9177-8459B6F3CA4F}" destId="{ADCAFCFB-C7F2-4848-AAF6-BC01ACF02BA6}" srcOrd="1" destOrd="0" presId="urn:microsoft.com/office/officeart/2005/8/layout/orgChart1"/>
    <dgm:cxn modelId="{E1C1737C-BCBF-4683-92AA-AAA85EDBD406}" type="presParOf" srcId="{10FD7D4C-5301-4AFE-9262-DCF011FB6089}" destId="{635109C3-1E8A-4B5F-9EB3-FB607CCB9E64}" srcOrd="1" destOrd="0" presId="urn:microsoft.com/office/officeart/2005/8/layout/orgChart1"/>
    <dgm:cxn modelId="{1889C4CE-F537-4795-87C7-81CF3FE87CE7}" type="presParOf" srcId="{635109C3-1E8A-4B5F-9EB3-FB607CCB9E64}" destId="{0979111F-C0DB-4975-907F-BBBF4FE5F9FF}" srcOrd="0" destOrd="0" presId="urn:microsoft.com/office/officeart/2005/8/layout/orgChart1"/>
    <dgm:cxn modelId="{E91BBB6B-DDA6-47DB-A7F6-A636EE48EC74}" type="presParOf" srcId="{635109C3-1E8A-4B5F-9EB3-FB607CCB9E64}" destId="{CEB04322-4D35-487F-9F9F-C575AC644229}" srcOrd="1" destOrd="0" presId="urn:microsoft.com/office/officeart/2005/8/layout/orgChart1"/>
    <dgm:cxn modelId="{65750598-DE18-4914-8CBB-12078AB19548}" type="presParOf" srcId="{CEB04322-4D35-487F-9F9F-C575AC644229}" destId="{7D5F659F-C9B6-47E4-8917-F1B825339504}" srcOrd="0" destOrd="0" presId="urn:microsoft.com/office/officeart/2005/8/layout/orgChart1"/>
    <dgm:cxn modelId="{C190FF9A-0F54-4890-BF05-0BFE4BF1E1D3}" type="presParOf" srcId="{7D5F659F-C9B6-47E4-8917-F1B825339504}" destId="{27CE5024-0758-4023-B110-54A019CB34C3}" srcOrd="0" destOrd="0" presId="urn:microsoft.com/office/officeart/2005/8/layout/orgChart1"/>
    <dgm:cxn modelId="{D24A8E1C-13CB-4610-A9A5-8D2F29AE7888}" type="presParOf" srcId="{7D5F659F-C9B6-47E4-8917-F1B825339504}" destId="{9E0CD514-6DBE-469E-9B67-9E65F5CD02DC}" srcOrd="1" destOrd="0" presId="urn:microsoft.com/office/officeart/2005/8/layout/orgChart1"/>
    <dgm:cxn modelId="{5F7BC5A9-B3CA-4D20-8559-1D99D4315E7C}" type="presParOf" srcId="{CEB04322-4D35-487F-9F9F-C575AC644229}" destId="{FF794F86-61B8-4B5F-B65A-A8F357073F45}" srcOrd="1" destOrd="0" presId="urn:microsoft.com/office/officeart/2005/8/layout/orgChart1"/>
    <dgm:cxn modelId="{99B852B9-E4CB-4562-857A-D011C386F1AB}" type="presParOf" srcId="{CEB04322-4D35-487F-9F9F-C575AC644229}" destId="{E127FCA9-4D52-4542-B974-23101BB5ABD2}" srcOrd="2" destOrd="0" presId="urn:microsoft.com/office/officeart/2005/8/layout/orgChart1"/>
    <dgm:cxn modelId="{579D428B-698C-4D7A-87A5-A50B198EBB89}" type="presParOf" srcId="{635109C3-1E8A-4B5F-9EB3-FB607CCB9E64}" destId="{3983513D-8C94-4999-8B1A-57443DB9E80F}" srcOrd="2" destOrd="0" presId="urn:microsoft.com/office/officeart/2005/8/layout/orgChart1"/>
    <dgm:cxn modelId="{68735BDB-B44E-4540-A53E-BA04D2F5C0A8}" type="presParOf" srcId="{635109C3-1E8A-4B5F-9EB3-FB607CCB9E64}" destId="{D4BD532E-D6B7-40F7-A631-9720CD3FF573}" srcOrd="3" destOrd="0" presId="urn:microsoft.com/office/officeart/2005/8/layout/orgChart1"/>
    <dgm:cxn modelId="{13C53437-C27D-4E52-911A-035C3D106183}" type="presParOf" srcId="{D4BD532E-D6B7-40F7-A631-9720CD3FF573}" destId="{97285BC9-8451-40E9-A979-D1FDB86B2C83}" srcOrd="0" destOrd="0" presId="urn:microsoft.com/office/officeart/2005/8/layout/orgChart1"/>
    <dgm:cxn modelId="{EC0C9EE1-75E5-4A4D-9CAB-5F62F898E576}" type="presParOf" srcId="{97285BC9-8451-40E9-A979-D1FDB86B2C83}" destId="{3C0D0E17-7670-48A1-80A2-D9781B9D4E18}" srcOrd="0" destOrd="0" presId="urn:microsoft.com/office/officeart/2005/8/layout/orgChart1"/>
    <dgm:cxn modelId="{5E117361-B0C7-47CA-95CC-92C7FF458715}" type="presParOf" srcId="{97285BC9-8451-40E9-A979-D1FDB86B2C83}" destId="{53CFA0F9-54BE-4DF0-AD9C-24D07B6106B2}" srcOrd="1" destOrd="0" presId="urn:microsoft.com/office/officeart/2005/8/layout/orgChart1"/>
    <dgm:cxn modelId="{93D0DF38-BE3A-4C2C-B7B1-DA728A7B4919}" type="presParOf" srcId="{D4BD532E-D6B7-40F7-A631-9720CD3FF573}" destId="{90500B1D-C1AC-4D28-A3BD-8EBCB7BF85ED}" srcOrd="1" destOrd="0" presId="urn:microsoft.com/office/officeart/2005/8/layout/orgChart1"/>
    <dgm:cxn modelId="{7C720334-0585-40AB-98C1-762509E48B3D}" type="presParOf" srcId="{D4BD532E-D6B7-40F7-A631-9720CD3FF573}" destId="{F3208B82-94B4-454F-A3ED-45B168099AB1}" srcOrd="2" destOrd="0" presId="urn:microsoft.com/office/officeart/2005/8/layout/orgChart1"/>
    <dgm:cxn modelId="{714568DB-E257-4E20-98CC-7CCD1EA56452}" type="presParOf" srcId="{635109C3-1E8A-4B5F-9EB3-FB607CCB9E64}" destId="{B38C4535-CBF9-4EF2-BC97-646E27FF73AA}" srcOrd="4" destOrd="0" presId="urn:microsoft.com/office/officeart/2005/8/layout/orgChart1"/>
    <dgm:cxn modelId="{7C2FBA4C-578A-4C23-9FA3-1E41E6012114}" type="presParOf" srcId="{635109C3-1E8A-4B5F-9EB3-FB607CCB9E64}" destId="{1C68131C-CA6A-49E3-BB42-FD8FB2600956}" srcOrd="5" destOrd="0" presId="urn:microsoft.com/office/officeart/2005/8/layout/orgChart1"/>
    <dgm:cxn modelId="{A3B88640-B623-4F1F-BDDD-7AAAB4EEDA27}" type="presParOf" srcId="{1C68131C-CA6A-49E3-BB42-FD8FB2600956}" destId="{09169F41-57A9-4E15-BB3A-F68095EE2928}" srcOrd="0" destOrd="0" presId="urn:microsoft.com/office/officeart/2005/8/layout/orgChart1"/>
    <dgm:cxn modelId="{1485A927-C816-4650-927F-6D48520B4BD4}" type="presParOf" srcId="{09169F41-57A9-4E15-BB3A-F68095EE2928}" destId="{3352CA2D-FAC3-486E-B104-3753714E20D2}" srcOrd="0" destOrd="0" presId="urn:microsoft.com/office/officeart/2005/8/layout/orgChart1"/>
    <dgm:cxn modelId="{0073FE12-163F-445F-A70E-C4AAE7110DBD}" type="presParOf" srcId="{09169F41-57A9-4E15-BB3A-F68095EE2928}" destId="{AA7B56F5-A37D-4D4C-8FA3-3C628453F3CF}" srcOrd="1" destOrd="0" presId="urn:microsoft.com/office/officeart/2005/8/layout/orgChart1"/>
    <dgm:cxn modelId="{1C0228BF-562D-4AD4-B379-95410AA929F1}" type="presParOf" srcId="{1C68131C-CA6A-49E3-BB42-FD8FB2600956}" destId="{9680166F-6BC2-473E-8EC0-482F94CECCCD}" srcOrd="1" destOrd="0" presId="urn:microsoft.com/office/officeart/2005/8/layout/orgChart1"/>
    <dgm:cxn modelId="{BD9FD6F1-CC81-47A3-AC78-900C5F251F76}" type="presParOf" srcId="{1C68131C-CA6A-49E3-BB42-FD8FB2600956}" destId="{438AD209-5F29-4587-A37F-44FFE8628A63}" srcOrd="2" destOrd="0" presId="urn:microsoft.com/office/officeart/2005/8/layout/orgChart1"/>
    <dgm:cxn modelId="{A31C42CE-3277-43C7-B314-3D48B98FCDCD}" type="presParOf" srcId="{635109C3-1E8A-4B5F-9EB3-FB607CCB9E64}" destId="{AA8B1D35-4626-45E6-986B-38E461201214}" srcOrd="6" destOrd="0" presId="urn:microsoft.com/office/officeart/2005/8/layout/orgChart1"/>
    <dgm:cxn modelId="{E69CDCAE-A633-4BEB-B54D-40DA4DB7AB75}" type="presParOf" srcId="{635109C3-1E8A-4B5F-9EB3-FB607CCB9E64}" destId="{88EC9026-7FAF-4C75-AB7B-D6B14CD71B03}" srcOrd="7" destOrd="0" presId="urn:microsoft.com/office/officeart/2005/8/layout/orgChart1"/>
    <dgm:cxn modelId="{585A9994-1E31-4B60-B2A9-AB134A94F379}" type="presParOf" srcId="{88EC9026-7FAF-4C75-AB7B-D6B14CD71B03}" destId="{0D998675-749C-48BC-885A-BD640D4EC26D}" srcOrd="0" destOrd="0" presId="urn:microsoft.com/office/officeart/2005/8/layout/orgChart1"/>
    <dgm:cxn modelId="{E0AE35DB-85D8-4FDE-A6B1-2FC724E83934}" type="presParOf" srcId="{0D998675-749C-48BC-885A-BD640D4EC26D}" destId="{3865533B-AACF-4816-AA34-F53A9FD79515}" srcOrd="0" destOrd="0" presId="urn:microsoft.com/office/officeart/2005/8/layout/orgChart1"/>
    <dgm:cxn modelId="{1E704915-4F28-4ED4-868E-12A52C9F6300}" type="presParOf" srcId="{0D998675-749C-48BC-885A-BD640D4EC26D}" destId="{6B61F9FF-4590-4FCB-906B-EE928126FFD4}" srcOrd="1" destOrd="0" presId="urn:microsoft.com/office/officeart/2005/8/layout/orgChart1"/>
    <dgm:cxn modelId="{EB7E3FC2-7811-4D32-AE78-D3EA696B789F}" type="presParOf" srcId="{88EC9026-7FAF-4C75-AB7B-D6B14CD71B03}" destId="{D8B9B00B-07F8-453C-A892-A73156679EA9}" srcOrd="1" destOrd="0" presId="urn:microsoft.com/office/officeart/2005/8/layout/orgChart1"/>
    <dgm:cxn modelId="{51768633-76A4-4DAA-BE95-1DAD78A5DC26}" type="presParOf" srcId="{88EC9026-7FAF-4C75-AB7B-D6B14CD71B03}" destId="{08E3194A-6648-43D4-9187-5E8169F805F4}" srcOrd="2" destOrd="0" presId="urn:microsoft.com/office/officeart/2005/8/layout/orgChart1"/>
    <dgm:cxn modelId="{7EB7741F-E578-4665-9AFB-2DC727936B8E}" type="presParOf" srcId="{10FD7D4C-5301-4AFE-9262-DCF011FB6089}" destId="{5AE0E938-EED5-4A77-91EF-D3C0848CF73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FC6EA26-A46B-445F-8967-0C7D15B11AF0}" type="doc">
      <dgm:prSet loTypeId="urn:microsoft.com/office/officeart/2005/8/layout/orgChart1" loCatId="hierarchy" qsTypeId="urn:microsoft.com/office/officeart/2005/8/quickstyle/simple3" qsCatId="simple" csTypeId="urn:microsoft.com/office/officeart/2005/8/colors/colorful5" csCatId="colorful" phldr="1"/>
      <dgm:spPr/>
      <dgm:t>
        <a:bodyPr/>
        <a:lstStyle/>
        <a:p>
          <a:endParaRPr lang="en-US"/>
        </a:p>
      </dgm:t>
    </dgm:pt>
    <dgm:pt modelId="{B6CDDCC3-3F1B-4F35-8A2A-1B666AFA683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dgm:spPr>
      <dgm:t>
        <a:bodyPr/>
        <a:lstStyle/>
        <a:p>
          <a:r>
            <a:rPr lang="en-US" dirty="0" smtClean="0"/>
            <a:t>Finance</a:t>
          </a:r>
          <a:endParaRPr lang="en-US" dirty="0"/>
        </a:p>
      </dgm:t>
    </dgm:pt>
    <dgm:pt modelId="{BB044459-F68D-48B2-B276-D7DFB4348D92}" type="parTrans" cxnId="{DA6AB35B-4C59-4C91-B127-B814FD66905F}">
      <dgm:prSet/>
      <dgm:spPr/>
      <dgm:t>
        <a:bodyPr/>
        <a:lstStyle/>
        <a:p>
          <a:endParaRPr lang="en-US"/>
        </a:p>
      </dgm:t>
    </dgm:pt>
    <dgm:pt modelId="{5829CD2E-1589-48F3-821C-5D17934DB924}" type="sibTrans" cxnId="{DA6AB35B-4C59-4C91-B127-B814FD66905F}">
      <dgm:prSet/>
      <dgm:spPr/>
      <dgm:t>
        <a:bodyPr/>
        <a:lstStyle/>
        <a:p>
          <a:endParaRPr lang="en-US"/>
        </a:p>
      </dgm:t>
    </dgm:pt>
    <dgm:pt modelId="{6711C321-458D-4451-B791-B7B903574B18}">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Reimbursements</a:t>
          </a:r>
          <a:endParaRPr lang="en-US" dirty="0"/>
        </a:p>
      </dgm:t>
    </dgm:pt>
    <dgm:pt modelId="{8E8E13A4-EC38-47CD-8DE1-66953819BA4F}" type="parTrans" cxnId="{6FEFD4BE-8D8F-410B-B20E-49C67D28CD2E}">
      <dgm:prSet/>
      <dgm:spPr>
        <a:ln>
          <a:solidFill>
            <a:schemeClr val="tx1"/>
          </a:solidFill>
        </a:ln>
      </dgm:spPr>
      <dgm:t>
        <a:bodyPr/>
        <a:lstStyle/>
        <a:p>
          <a:endParaRPr lang="en-US"/>
        </a:p>
      </dgm:t>
    </dgm:pt>
    <dgm:pt modelId="{E2B2BF60-20B9-49FD-AD8B-01DE39677DC9}" type="sibTrans" cxnId="{6FEFD4BE-8D8F-410B-B20E-49C67D28CD2E}">
      <dgm:prSet/>
      <dgm:spPr/>
      <dgm:t>
        <a:bodyPr/>
        <a:lstStyle/>
        <a:p>
          <a:endParaRPr lang="en-US"/>
        </a:p>
      </dgm:t>
    </dgm:pt>
    <dgm:pt modelId="{A0917932-F8CB-43C6-9B5B-DF1E80CAA926}">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Transfers </a:t>
          </a:r>
          <a:endParaRPr lang="en-US" dirty="0"/>
        </a:p>
      </dgm:t>
    </dgm:pt>
    <dgm:pt modelId="{7666506F-71CE-487D-A2B8-47E5827A9BA5}" type="parTrans" cxnId="{1A6DCC01-E645-4B81-A0E8-5FF85BC091D2}">
      <dgm:prSet/>
      <dgm:spPr>
        <a:ln>
          <a:solidFill>
            <a:schemeClr val="tx1"/>
          </a:solidFill>
        </a:ln>
      </dgm:spPr>
      <dgm:t>
        <a:bodyPr/>
        <a:lstStyle/>
        <a:p>
          <a:endParaRPr lang="en-US"/>
        </a:p>
      </dgm:t>
    </dgm:pt>
    <dgm:pt modelId="{4CE1D677-9FCF-4C6C-8F3C-EE5CB64CAC8F}" type="sibTrans" cxnId="{1A6DCC01-E645-4B81-A0E8-5FF85BC091D2}">
      <dgm:prSet/>
      <dgm:spPr/>
      <dgm:t>
        <a:bodyPr/>
        <a:lstStyle/>
        <a:p>
          <a:endParaRPr lang="en-US"/>
        </a:p>
      </dgm:t>
    </dgm:pt>
    <dgm:pt modelId="{ABA58796-BE78-4ACE-B87B-FCB6A95E50C3}">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6350">
          <a:solidFill>
            <a:schemeClr val="tx1"/>
          </a:solidFill>
        </a:ln>
      </dgm:spPr>
      <dgm:t>
        <a:bodyPr/>
        <a:lstStyle/>
        <a:p>
          <a:r>
            <a:rPr lang="en-US" dirty="0" smtClean="0"/>
            <a:t>Deposits</a:t>
          </a:r>
          <a:endParaRPr lang="en-US" dirty="0"/>
        </a:p>
      </dgm:t>
    </dgm:pt>
    <dgm:pt modelId="{E0916BFD-1C72-424F-A229-249B7B1E07FB}" type="parTrans" cxnId="{B9BA3CDF-9DA9-4912-8392-0859C133891F}">
      <dgm:prSet/>
      <dgm:spPr>
        <a:ln w="6350">
          <a:solidFill>
            <a:schemeClr val="tx1"/>
          </a:solidFill>
        </a:ln>
      </dgm:spPr>
      <dgm:t>
        <a:bodyPr/>
        <a:lstStyle/>
        <a:p>
          <a:endParaRPr lang="en-US"/>
        </a:p>
      </dgm:t>
    </dgm:pt>
    <dgm:pt modelId="{790DD186-2907-4E31-BBE1-C37B93F80931}" type="sibTrans" cxnId="{B9BA3CDF-9DA9-4912-8392-0859C133891F}">
      <dgm:prSet/>
      <dgm:spPr/>
      <dgm:t>
        <a:bodyPr/>
        <a:lstStyle/>
        <a:p>
          <a:endParaRPr lang="en-US"/>
        </a:p>
      </dgm:t>
    </dgm:pt>
    <dgm:pt modelId="{9ECF8021-AB30-450F-AC03-5DFC90AF1D85}">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C00000"/>
          </a:solidFill>
        </a:ln>
      </dgm:spPr>
      <dgm:t>
        <a:bodyPr/>
        <a:lstStyle/>
        <a:p>
          <a:r>
            <a:rPr lang="en-US" dirty="0" smtClean="0"/>
            <a:t>Credit Card Requests </a:t>
          </a:r>
          <a:endParaRPr lang="en-US" dirty="0"/>
        </a:p>
      </dgm:t>
    </dgm:pt>
    <dgm:pt modelId="{3603BA2B-BD5F-485A-B1EB-CDD14BECA4D3}" type="parTrans" cxnId="{2749919F-053A-46BC-9ADF-742BDD838B25}">
      <dgm:prSet/>
      <dgm:spPr>
        <a:ln w="38100">
          <a:solidFill>
            <a:srgbClr val="C00000"/>
          </a:solidFill>
        </a:ln>
      </dgm:spPr>
      <dgm:t>
        <a:bodyPr/>
        <a:lstStyle/>
        <a:p>
          <a:endParaRPr lang="en-US"/>
        </a:p>
      </dgm:t>
    </dgm:pt>
    <dgm:pt modelId="{9C6A1774-A902-4067-B3A7-D24835945724}" type="sibTrans" cxnId="{2749919F-053A-46BC-9ADF-742BDD838B25}">
      <dgm:prSet/>
      <dgm:spPr/>
      <dgm:t>
        <a:bodyPr/>
        <a:lstStyle/>
        <a:p>
          <a:endParaRPr lang="en-US"/>
        </a:p>
      </dgm:t>
    </dgm:pt>
    <dgm:pt modelId="{BC53FEA1-7B68-4C54-A831-F57D3705B277}" type="pres">
      <dgm:prSet presAssocID="{7FC6EA26-A46B-445F-8967-0C7D15B11AF0}" presName="hierChild1" presStyleCnt="0">
        <dgm:presLayoutVars>
          <dgm:orgChart val="1"/>
          <dgm:chPref val="1"/>
          <dgm:dir/>
          <dgm:animOne val="branch"/>
          <dgm:animLvl val="lvl"/>
          <dgm:resizeHandles/>
        </dgm:presLayoutVars>
      </dgm:prSet>
      <dgm:spPr/>
      <dgm:t>
        <a:bodyPr/>
        <a:lstStyle/>
        <a:p>
          <a:endParaRPr lang="en-US"/>
        </a:p>
      </dgm:t>
    </dgm:pt>
    <dgm:pt modelId="{10FD7D4C-5301-4AFE-9262-DCF011FB6089}" type="pres">
      <dgm:prSet presAssocID="{B6CDDCC3-3F1B-4F35-8A2A-1B666AFA683F}" presName="hierRoot1" presStyleCnt="0">
        <dgm:presLayoutVars>
          <dgm:hierBranch val="init"/>
        </dgm:presLayoutVars>
      </dgm:prSet>
      <dgm:spPr/>
    </dgm:pt>
    <dgm:pt modelId="{0931A86D-4AF1-4475-9177-8459B6F3CA4F}" type="pres">
      <dgm:prSet presAssocID="{B6CDDCC3-3F1B-4F35-8A2A-1B666AFA683F}" presName="rootComposite1" presStyleCnt="0"/>
      <dgm:spPr/>
    </dgm:pt>
    <dgm:pt modelId="{07977426-4A4B-454B-8CE0-2F67644A1D2B}" type="pres">
      <dgm:prSet presAssocID="{B6CDDCC3-3F1B-4F35-8A2A-1B666AFA683F}" presName="rootText1" presStyleLbl="node0" presStyleIdx="0" presStyleCnt="1">
        <dgm:presLayoutVars>
          <dgm:chPref val="3"/>
        </dgm:presLayoutVars>
      </dgm:prSet>
      <dgm:spPr/>
      <dgm:t>
        <a:bodyPr/>
        <a:lstStyle/>
        <a:p>
          <a:endParaRPr lang="en-US"/>
        </a:p>
      </dgm:t>
    </dgm:pt>
    <dgm:pt modelId="{ADCAFCFB-C7F2-4848-AAF6-BC01ACF02BA6}" type="pres">
      <dgm:prSet presAssocID="{B6CDDCC3-3F1B-4F35-8A2A-1B666AFA683F}" presName="rootConnector1" presStyleLbl="node1" presStyleIdx="0" presStyleCnt="0"/>
      <dgm:spPr/>
      <dgm:t>
        <a:bodyPr/>
        <a:lstStyle/>
        <a:p>
          <a:endParaRPr lang="en-US"/>
        </a:p>
      </dgm:t>
    </dgm:pt>
    <dgm:pt modelId="{635109C3-1E8A-4B5F-9EB3-FB607CCB9E64}" type="pres">
      <dgm:prSet presAssocID="{B6CDDCC3-3F1B-4F35-8A2A-1B666AFA683F}" presName="hierChild2" presStyleCnt="0"/>
      <dgm:spPr/>
    </dgm:pt>
    <dgm:pt modelId="{0979111F-C0DB-4975-907F-BBBF4FE5F9FF}" type="pres">
      <dgm:prSet presAssocID="{8E8E13A4-EC38-47CD-8DE1-66953819BA4F}" presName="Name37" presStyleLbl="parChTrans1D2" presStyleIdx="0" presStyleCnt="4"/>
      <dgm:spPr/>
      <dgm:t>
        <a:bodyPr/>
        <a:lstStyle/>
        <a:p>
          <a:endParaRPr lang="en-US"/>
        </a:p>
      </dgm:t>
    </dgm:pt>
    <dgm:pt modelId="{CEB04322-4D35-487F-9F9F-C575AC644229}" type="pres">
      <dgm:prSet presAssocID="{6711C321-458D-4451-B791-B7B903574B18}" presName="hierRoot2" presStyleCnt="0">
        <dgm:presLayoutVars>
          <dgm:hierBranch val="init"/>
        </dgm:presLayoutVars>
      </dgm:prSet>
      <dgm:spPr/>
    </dgm:pt>
    <dgm:pt modelId="{7D5F659F-C9B6-47E4-8917-F1B825339504}" type="pres">
      <dgm:prSet presAssocID="{6711C321-458D-4451-B791-B7B903574B18}" presName="rootComposite" presStyleCnt="0"/>
      <dgm:spPr/>
    </dgm:pt>
    <dgm:pt modelId="{27CE5024-0758-4023-B110-54A019CB34C3}" type="pres">
      <dgm:prSet presAssocID="{6711C321-458D-4451-B791-B7B903574B18}" presName="rootText" presStyleLbl="node2" presStyleIdx="0" presStyleCnt="4">
        <dgm:presLayoutVars>
          <dgm:chPref val="3"/>
        </dgm:presLayoutVars>
      </dgm:prSet>
      <dgm:spPr/>
      <dgm:t>
        <a:bodyPr/>
        <a:lstStyle/>
        <a:p>
          <a:endParaRPr lang="en-US"/>
        </a:p>
      </dgm:t>
    </dgm:pt>
    <dgm:pt modelId="{9E0CD514-6DBE-469E-9B67-9E65F5CD02DC}" type="pres">
      <dgm:prSet presAssocID="{6711C321-458D-4451-B791-B7B903574B18}" presName="rootConnector" presStyleLbl="node2" presStyleIdx="0" presStyleCnt="4"/>
      <dgm:spPr/>
      <dgm:t>
        <a:bodyPr/>
        <a:lstStyle/>
        <a:p>
          <a:endParaRPr lang="en-US"/>
        </a:p>
      </dgm:t>
    </dgm:pt>
    <dgm:pt modelId="{FF794F86-61B8-4B5F-B65A-A8F357073F45}" type="pres">
      <dgm:prSet presAssocID="{6711C321-458D-4451-B791-B7B903574B18}" presName="hierChild4" presStyleCnt="0"/>
      <dgm:spPr/>
    </dgm:pt>
    <dgm:pt modelId="{E127FCA9-4D52-4542-B974-23101BB5ABD2}" type="pres">
      <dgm:prSet presAssocID="{6711C321-458D-4451-B791-B7B903574B18}" presName="hierChild5" presStyleCnt="0"/>
      <dgm:spPr/>
    </dgm:pt>
    <dgm:pt modelId="{3983513D-8C94-4999-8B1A-57443DB9E80F}" type="pres">
      <dgm:prSet presAssocID="{7666506F-71CE-487D-A2B8-47E5827A9BA5}" presName="Name37" presStyleLbl="parChTrans1D2" presStyleIdx="1" presStyleCnt="4"/>
      <dgm:spPr/>
      <dgm:t>
        <a:bodyPr/>
        <a:lstStyle/>
        <a:p>
          <a:endParaRPr lang="en-US"/>
        </a:p>
      </dgm:t>
    </dgm:pt>
    <dgm:pt modelId="{D4BD532E-D6B7-40F7-A631-9720CD3FF573}" type="pres">
      <dgm:prSet presAssocID="{A0917932-F8CB-43C6-9B5B-DF1E80CAA926}" presName="hierRoot2" presStyleCnt="0">
        <dgm:presLayoutVars>
          <dgm:hierBranch val="init"/>
        </dgm:presLayoutVars>
      </dgm:prSet>
      <dgm:spPr/>
    </dgm:pt>
    <dgm:pt modelId="{97285BC9-8451-40E9-A979-D1FDB86B2C83}" type="pres">
      <dgm:prSet presAssocID="{A0917932-F8CB-43C6-9B5B-DF1E80CAA926}" presName="rootComposite" presStyleCnt="0"/>
      <dgm:spPr/>
    </dgm:pt>
    <dgm:pt modelId="{3C0D0E17-7670-48A1-80A2-D9781B9D4E18}" type="pres">
      <dgm:prSet presAssocID="{A0917932-F8CB-43C6-9B5B-DF1E80CAA926}" presName="rootText" presStyleLbl="node2" presStyleIdx="1" presStyleCnt="4">
        <dgm:presLayoutVars>
          <dgm:chPref val="3"/>
        </dgm:presLayoutVars>
      </dgm:prSet>
      <dgm:spPr/>
      <dgm:t>
        <a:bodyPr/>
        <a:lstStyle/>
        <a:p>
          <a:endParaRPr lang="en-US"/>
        </a:p>
      </dgm:t>
    </dgm:pt>
    <dgm:pt modelId="{53CFA0F9-54BE-4DF0-AD9C-24D07B6106B2}" type="pres">
      <dgm:prSet presAssocID="{A0917932-F8CB-43C6-9B5B-DF1E80CAA926}" presName="rootConnector" presStyleLbl="node2" presStyleIdx="1" presStyleCnt="4"/>
      <dgm:spPr/>
      <dgm:t>
        <a:bodyPr/>
        <a:lstStyle/>
        <a:p>
          <a:endParaRPr lang="en-US"/>
        </a:p>
      </dgm:t>
    </dgm:pt>
    <dgm:pt modelId="{90500B1D-C1AC-4D28-A3BD-8EBCB7BF85ED}" type="pres">
      <dgm:prSet presAssocID="{A0917932-F8CB-43C6-9B5B-DF1E80CAA926}" presName="hierChild4" presStyleCnt="0"/>
      <dgm:spPr/>
    </dgm:pt>
    <dgm:pt modelId="{F3208B82-94B4-454F-A3ED-45B168099AB1}" type="pres">
      <dgm:prSet presAssocID="{A0917932-F8CB-43C6-9B5B-DF1E80CAA926}" presName="hierChild5" presStyleCnt="0"/>
      <dgm:spPr/>
    </dgm:pt>
    <dgm:pt modelId="{B38C4535-CBF9-4EF2-BC97-646E27FF73AA}" type="pres">
      <dgm:prSet presAssocID="{E0916BFD-1C72-424F-A229-249B7B1E07FB}" presName="Name37" presStyleLbl="parChTrans1D2" presStyleIdx="2" presStyleCnt="4"/>
      <dgm:spPr/>
      <dgm:t>
        <a:bodyPr/>
        <a:lstStyle/>
        <a:p>
          <a:endParaRPr lang="en-US"/>
        </a:p>
      </dgm:t>
    </dgm:pt>
    <dgm:pt modelId="{1C68131C-CA6A-49E3-BB42-FD8FB2600956}" type="pres">
      <dgm:prSet presAssocID="{ABA58796-BE78-4ACE-B87B-FCB6A95E50C3}" presName="hierRoot2" presStyleCnt="0">
        <dgm:presLayoutVars>
          <dgm:hierBranch val="init"/>
        </dgm:presLayoutVars>
      </dgm:prSet>
      <dgm:spPr/>
    </dgm:pt>
    <dgm:pt modelId="{09169F41-57A9-4E15-BB3A-F68095EE2928}" type="pres">
      <dgm:prSet presAssocID="{ABA58796-BE78-4ACE-B87B-FCB6A95E50C3}" presName="rootComposite" presStyleCnt="0"/>
      <dgm:spPr/>
    </dgm:pt>
    <dgm:pt modelId="{3352CA2D-FAC3-486E-B104-3753714E20D2}" type="pres">
      <dgm:prSet presAssocID="{ABA58796-BE78-4ACE-B87B-FCB6A95E50C3}" presName="rootText" presStyleLbl="node2" presStyleIdx="2" presStyleCnt="4">
        <dgm:presLayoutVars>
          <dgm:chPref val="3"/>
        </dgm:presLayoutVars>
      </dgm:prSet>
      <dgm:spPr/>
      <dgm:t>
        <a:bodyPr/>
        <a:lstStyle/>
        <a:p>
          <a:endParaRPr lang="en-US"/>
        </a:p>
      </dgm:t>
    </dgm:pt>
    <dgm:pt modelId="{AA7B56F5-A37D-4D4C-8FA3-3C628453F3CF}" type="pres">
      <dgm:prSet presAssocID="{ABA58796-BE78-4ACE-B87B-FCB6A95E50C3}" presName="rootConnector" presStyleLbl="node2" presStyleIdx="2" presStyleCnt="4"/>
      <dgm:spPr/>
      <dgm:t>
        <a:bodyPr/>
        <a:lstStyle/>
        <a:p>
          <a:endParaRPr lang="en-US"/>
        </a:p>
      </dgm:t>
    </dgm:pt>
    <dgm:pt modelId="{9680166F-6BC2-473E-8EC0-482F94CECCCD}" type="pres">
      <dgm:prSet presAssocID="{ABA58796-BE78-4ACE-B87B-FCB6A95E50C3}" presName="hierChild4" presStyleCnt="0"/>
      <dgm:spPr/>
    </dgm:pt>
    <dgm:pt modelId="{438AD209-5F29-4587-A37F-44FFE8628A63}" type="pres">
      <dgm:prSet presAssocID="{ABA58796-BE78-4ACE-B87B-FCB6A95E50C3}" presName="hierChild5" presStyleCnt="0"/>
      <dgm:spPr/>
    </dgm:pt>
    <dgm:pt modelId="{AA8B1D35-4626-45E6-986B-38E461201214}" type="pres">
      <dgm:prSet presAssocID="{3603BA2B-BD5F-485A-B1EB-CDD14BECA4D3}" presName="Name37" presStyleLbl="parChTrans1D2" presStyleIdx="3" presStyleCnt="4"/>
      <dgm:spPr/>
      <dgm:t>
        <a:bodyPr/>
        <a:lstStyle/>
        <a:p>
          <a:endParaRPr lang="en-US"/>
        </a:p>
      </dgm:t>
    </dgm:pt>
    <dgm:pt modelId="{88EC9026-7FAF-4C75-AB7B-D6B14CD71B03}" type="pres">
      <dgm:prSet presAssocID="{9ECF8021-AB30-450F-AC03-5DFC90AF1D85}" presName="hierRoot2" presStyleCnt="0">
        <dgm:presLayoutVars>
          <dgm:hierBranch val="init"/>
        </dgm:presLayoutVars>
      </dgm:prSet>
      <dgm:spPr/>
    </dgm:pt>
    <dgm:pt modelId="{0D998675-749C-48BC-885A-BD640D4EC26D}" type="pres">
      <dgm:prSet presAssocID="{9ECF8021-AB30-450F-AC03-5DFC90AF1D85}" presName="rootComposite" presStyleCnt="0"/>
      <dgm:spPr/>
    </dgm:pt>
    <dgm:pt modelId="{3865533B-AACF-4816-AA34-F53A9FD79515}" type="pres">
      <dgm:prSet presAssocID="{9ECF8021-AB30-450F-AC03-5DFC90AF1D85}" presName="rootText" presStyleLbl="node2" presStyleIdx="3" presStyleCnt="4">
        <dgm:presLayoutVars>
          <dgm:chPref val="3"/>
        </dgm:presLayoutVars>
      </dgm:prSet>
      <dgm:spPr/>
      <dgm:t>
        <a:bodyPr/>
        <a:lstStyle/>
        <a:p>
          <a:endParaRPr lang="en-US"/>
        </a:p>
      </dgm:t>
    </dgm:pt>
    <dgm:pt modelId="{6B61F9FF-4590-4FCB-906B-EE928126FFD4}" type="pres">
      <dgm:prSet presAssocID="{9ECF8021-AB30-450F-AC03-5DFC90AF1D85}" presName="rootConnector" presStyleLbl="node2" presStyleIdx="3" presStyleCnt="4"/>
      <dgm:spPr/>
      <dgm:t>
        <a:bodyPr/>
        <a:lstStyle/>
        <a:p>
          <a:endParaRPr lang="en-US"/>
        </a:p>
      </dgm:t>
    </dgm:pt>
    <dgm:pt modelId="{D8B9B00B-07F8-453C-A892-A73156679EA9}" type="pres">
      <dgm:prSet presAssocID="{9ECF8021-AB30-450F-AC03-5DFC90AF1D85}" presName="hierChild4" presStyleCnt="0"/>
      <dgm:spPr/>
    </dgm:pt>
    <dgm:pt modelId="{08E3194A-6648-43D4-9187-5E8169F805F4}" type="pres">
      <dgm:prSet presAssocID="{9ECF8021-AB30-450F-AC03-5DFC90AF1D85}" presName="hierChild5" presStyleCnt="0"/>
      <dgm:spPr/>
    </dgm:pt>
    <dgm:pt modelId="{5AE0E938-EED5-4A77-91EF-D3C0848CF73D}" type="pres">
      <dgm:prSet presAssocID="{B6CDDCC3-3F1B-4F35-8A2A-1B666AFA683F}" presName="hierChild3" presStyleCnt="0"/>
      <dgm:spPr/>
    </dgm:pt>
  </dgm:ptLst>
  <dgm:cxnLst>
    <dgm:cxn modelId="{DC802E5B-6615-43F4-AB33-7F62C3EE5214}" type="presOf" srcId="{7FC6EA26-A46B-445F-8967-0C7D15B11AF0}" destId="{BC53FEA1-7B68-4C54-A831-F57D3705B277}" srcOrd="0" destOrd="0" presId="urn:microsoft.com/office/officeart/2005/8/layout/orgChart1"/>
    <dgm:cxn modelId="{D0994D7A-41D7-4026-9084-A944A7F4DF63}" type="presOf" srcId="{9ECF8021-AB30-450F-AC03-5DFC90AF1D85}" destId="{3865533B-AACF-4816-AA34-F53A9FD79515}" srcOrd="0" destOrd="0" presId="urn:microsoft.com/office/officeart/2005/8/layout/orgChart1"/>
    <dgm:cxn modelId="{8338E444-007C-48E1-A64A-E036D7592232}" type="presOf" srcId="{8E8E13A4-EC38-47CD-8DE1-66953819BA4F}" destId="{0979111F-C0DB-4975-907F-BBBF4FE5F9FF}" srcOrd="0" destOrd="0" presId="urn:microsoft.com/office/officeart/2005/8/layout/orgChart1"/>
    <dgm:cxn modelId="{E13CC3AE-54E7-459C-922F-FC80402E295F}" type="presOf" srcId="{6711C321-458D-4451-B791-B7B903574B18}" destId="{9E0CD514-6DBE-469E-9B67-9E65F5CD02DC}" srcOrd="1" destOrd="0" presId="urn:microsoft.com/office/officeart/2005/8/layout/orgChart1"/>
    <dgm:cxn modelId="{B9BA3CDF-9DA9-4912-8392-0859C133891F}" srcId="{B6CDDCC3-3F1B-4F35-8A2A-1B666AFA683F}" destId="{ABA58796-BE78-4ACE-B87B-FCB6A95E50C3}" srcOrd="2" destOrd="0" parTransId="{E0916BFD-1C72-424F-A229-249B7B1E07FB}" sibTransId="{790DD186-2907-4E31-BBE1-C37B93F80931}"/>
    <dgm:cxn modelId="{89AF46FC-00DA-42D4-8B24-1219C668DB0F}" type="presOf" srcId="{B6CDDCC3-3F1B-4F35-8A2A-1B666AFA683F}" destId="{07977426-4A4B-454B-8CE0-2F67644A1D2B}" srcOrd="0" destOrd="0" presId="urn:microsoft.com/office/officeart/2005/8/layout/orgChart1"/>
    <dgm:cxn modelId="{856363DE-89D3-44D2-9D72-9FE6B44ED118}" type="presOf" srcId="{ABA58796-BE78-4ACE-B87B-FCB6A95E50C3}" destId="{3352CA2D-FAC3-486E-B104-3753714E20D2}" srcOrd="0" destOrd="0" presId="urn:microsoft.com/office/officeart/2005/8/layout/orgChart1"/>
    <dgm:cxn modelId="{1A6DCC01-E645-4B81-A0E8-5FF85BC091D2}" srcId="{B6CDDCC3-3F1B-4F35-8A2A-1B666AFA683F}" destId="{A0917932-F8CB-43C6-9B5B-DF1E80CAA926}" srcOrd="1" destOrd="0" parTransId="{7666506F-71CE-487D-A2B8-47E5827A9BA5}" sibTransId="{4CE1D677-9FCF-4C6C-8F3C-EE5CB64CAC8F}"/>
    <dgm:cxn modelId="{2749919F-053A-46BC-9ADF-742BDD838B25}" srcId="{B6CDDCC3-3F1B-4F35-8A2A-1B666AFA683F}" destId="{9ECF8021-AB30-450F-AC03-5DFC90AF1D85}" srcOrd="3" destOrd="0" parTransId="{3603BA2B-BD5F-485A-B1EB-CDD14BECA4D3}" sibTransId="{9C6A1774-A902-4067-B3A7-D24835945724}"/>
    <dgm:cxn modelId="{7BB50C22-7A51-42EE-BD50-9020AE832458}" type="presOf" srcId="{6711C321-458D-4451-B791-B7B903574B18}" destId="{27CE5024-0758-4023-B110-54A019CB34C3}" srcOrd="0" destOrd="0" presId="urn:microsoft.com/office/officeart/2005/8/layout/orgChart1"/>
    <dgm:cxn modelId="{9AF1B155-E44E-4582-9B64-175BCF1C779D}" type="presOf" srcId="{B6CDDCC3-3F1B-4F35-8A2A-1B666AFA683F}" destId="{ADCAFCFB-C7F2-4848-AAF6-BC01ACF02BA6}" srcOrd="1" destOrd="0" presId="urn:microsoft.com/office/officeart/2005/8/layout/orgChart1"/>
    <dgm:cxn modelId="{0429F28E-DD9A-4405-9818-ABC09AF56911}" type="presOf" srcId="{9ECF8021-AB30-450F-AC03-5DFC90AF1D85}" destId="{6B61F9FF-4590-4FCB-906B-EE928126FFD4}" srcOrd="1" destOrd="0" presId="urn:microsoft.com/office/officeart/2005/8/layout/orgChart1"/>
    <dgm:cxn modelId="{D10DB317-6122-47A1-AA99-59EB9A971F38}" type="presOf" srcId="{ABA58796-BE78-4ACE-B87B-FCB6A95E50C3}" destId="{AA7B56F5-A37D-4D4C-8FA3-3C628453F3CF}" srcOrd="1" destOrd="0" presId="urn:microsoft.com/office/officeart/2005/8/layout/orgChart1"/>
    <dgm:cxn modelId="{BBD9312B-A590-40ED-B00A-2B9E0F72313C}" type="presOf" srcId="{E0916BFD-1C72-424F-A229-249B7B1E07FB}" destId="{B38C4535-CBF9-4EF2-BC97-646E27FF73AA}" srcOrd="0" destOrd="0" presId="urn:microsoft.com/office/officeart/2005/8/layout/orgChart1"/>
    <dgm:cxn modelId="{6FEFD4BE-8D8F-410B-B20E-49C67D28CD2E}" srcId="{B6CDDCC3-3F1B-4F35-8A2A-1B666AFA683F}" destId="{6711C321-458D-4451-B791-B7B903574B18}" srcOrd="0" destOrd="0" parTransId="{8E8E13A4-EC38-47CD-8DE1-66953819BA4F}" sibTransId="{E2B2BF60-20B9-49FD-AD8B-01DE39677DC9}"/>
    <dgm:cxn modelId="{44512B73-9CBA-4351-A881-FAB1E0EA30A2}" type="presOf" srcId="{3603BA2B-BD5F-485A-B1EB-CDD14BECA4D3}" destId="{AA8B1D35-4626-45E6-986B-38E461201214}" srcOrd="0" destOrd="0" presId="urn:microsoft.com/office/officeart/2005/8/layout/orgChart1"/>
    <dgm:cxn modelId="{36F440F6-D4C1-4A06-B312-559DF872CC63}" type="presOf" srcId="{A0917932-F8CB-43C6-9B5B-DF1E80CAA926}" destId="{53CFA0F9-54BE-4DF0-AD9C-24D07B6106B2}" srcOrd="1" destOrd="0" presId="urn:microsoft.com/office/officeart/2005/8/layout/orgChart1"/>
    <dgm:cxn modelId="{DA6AB35B-4C59-4C91-B127-B814FD66905F}" srcId="{7FC6EA26-A46B-445F-8967-0C7D15B11AF0}" destId="{B6CDDCC3-3F1B-4F35-8A2A-1B666AFA683F}" srcOrd="0" destOrd="0" parTransId="{BB044459-F68D-48B2-B276-D7DFB4348D92}" sibTransId="{5829CD2E-1589-48F3-821C-5D17934DB924}"/>
    <dgm:cxn modelId="{D774C57F-345C-4ACF-916B-7995EAEF1D21}" type="presOf" srcId="{A0917932-F8CB-43C6-9B5B-DF1E80CAA926}" destId="{3C0D0E17-7670-48A1-80A2-D9781B9D4E18}" srcOrd="0" destOrd="0" presId="urn:microsoft.com/office/officeart/2005/8/layout/orgChart1"/>
    <dgm:cxn modelId="{4334CC0D-DE52-4E1F-A971-491F06E09F9B}" type="presOf" srcId="{7666506F-71CE-487D-A2B8-47E5827A9BA5}" destId="{3983513D-8C94-4999-8B1A-57443DB9E80F}" srcOrd="0" destOrd="0" presId="urn:microsoft.com/office/officeart/2005/8/layout/orgChart1"/>
    <dgm:cxn modelId="{2F7E6815-E058-4CB7-9EC8-99E7385F1FB0}" type="presParOf" srcId="{BC53FEA1-7B68-4C54-A831-F57D3705B277}" destId="{10FD7D4C-5301-4AFE-9262-DCF011FB6089}" srcOrd="0" destOrd="0" presId="urn:microsoft.com/office/officeart/2005/8/layout/orgChart1"/>
    <dgm:cxn modelId="{0218B98D-355B-43E0-9363-961BBD18F86E}" type="presParOf" srcId="{10FD7D4C-5301-4AFE-9262-DCF011FB6089}" destId="{0931A86D-4AF1-4475-9177-8459B6F3CA4F}" srcOrd="0" destOrd="0" presId="urn:microsoft.com/office/officeart/2005/8/layout/orgChart1"/>
    <dgm:cxn modelId="{3D285031-627F-4104-B605-D9688A1A6994}" type="presParOf" srcId="{0931A86D-4AF1-4475-9177-8459B6F3CA4F}" destId="{07977426-4A4B-454B-8CE0-2F67644A1D2B}" srcOrd="0" destOrd="0" presId="urn:microsoft.com/office/officeart/2005/8/layout/orgChart1"/>
    <dgm:cxn modelId="{B6EC2358-1A61-40A1-AC85-E0D6F530ACE7}" type="presParOf" srcId="{0931A86D-4AF1-4475-9177-8459B6F3CA4F}" destId="{ADCAFCFB-C7F2-4848-AAF6-BC01ACF02BA6}" srcOrd="1" destOrd="0" presId="urn:microsoft.com/office/officeart/2005/8/layout/orgChart1"/>
    <dgm:cxn modelId="{5508CFF2-83A9-4597-8824-895D1F0AF236}" type="presParOf" srcId="{10FD7D4C-5301-4AFE-9262-DCF011FB6089}" destId="{635109C3-1E8A-4B5F-9EB3-FB607CCB9E64}" srcOrd="1" destOrd="0" presId="urn:microsoft.com/office/officeart/2005/8/layout/orgChart1"/>
    <dgm:cxn modelId="{1728B7D3-8D98-4F12-854D-A4FDD877314C}" type="presParOf" srcId="{635109C3-1E8A-4B5F-9EB3-FB607CCB9E64}" destId="{0979111F-C0DB-4975-907F-BBBF4FE5F9FF}" srcOrd="0" destOrd="0" presId="urn:microsoft.com/office/officeart/2005/8/layout/orgChart1"/>
    <dgm:cxn modelId="{FE8479A6-1AFD-43F8-A2B5-A7F266896000}" type="presParOf" srcId="{635109C3-1E8A-4B5F-9EB3-FB607CCB9E64}" destId="{CEB04322-4D35-487F-9F9F-C575AC644229}" srcOrd="1" destOrd="0" presId="urn:microsoft.com/office/officeart/2005/8/layout/orgChart1"/>
    <dgm:cxn modelId="{88A19443-D724-4F96-992F-1F5A9B0E4087}" type="presParOf" srcId="{CEB04322-4D35-487F-9F9F-C575AC644229}" destId="{7D5F659F-C9B6-47E4-8917-F1B825339504}" srcOrd="0" destOrd="0" presId="urn:microsoft.com/office/officeart/2005/8/layout/orgChart1"/>
    <dgm:cxn modelId="{7522E0B0-C701-4F23-862C-D7C1204DD0C2}" type="presParOf" srcId="{7D5F659F-C9B6-47E4-8917-F1B825339504}" destId="{27CE5024-0758-4023-B110-54A019CB34C3}" srcOrd="0" destOrd="0" presId="urn:microsoft.com/office/officeart/2005/8/layout/orgChart1"/>
    <dgm:cxn modelId="{1F9FEB6F-C650-4F3E-8DED-15DBEEC8BB00}" type="presParOf" srcId="{7D5F659F-C9B6-47E4-8917-F1B825339504}" destId="{9E0CD514-6DBE-469E-9B67-9E65F5CD02DC}" srcOrd="1" destOrd="0" presId="urn:microsoft.com/office/officeart/2005/8/layout/orgChart1"/>
    <dgm:cxn modelId="{38D4A778-0B22-4543-A926-D874BC911485}" type="presParOf" srcId="{CEB04322-4D35-487F-9F9F-C575AC644229}" destId="{FF794F86-61B8-4B5F-B65A-A8F357073F45}" srcOrd="1" destOrd="0" presId="urn:microsoft.com/office/officeart/2005/8/layout/orgChart1"/>
    <dgm:cxn modelId="{34F8D753-C56B-4BF7-BB14-75C968FD5DE2}" type="presParOf" srcId="{CEB04322-4D35-487F-9F9F-C575AC644229}" destId="{E127FCA9-4D52-4542-B974-23101BB5ABD2}" srcOrd="2" destOrd="0" presId="urn:microsoft.com/office/officeart/2005/8/layout/orgChart1"/>
    <dgm:cxn modelId="{7D6A78FF-1AF2-4CD7-8B78-AD1D13355F36}" type="presParOf" srcId="{635109C3-1E8A-4B5F-9EB3-FB607CCB9E64}" destId="{3983513D-8C94-4999-8B1A-57443DB9E80F}" srcOrd="2" destOrd="0" presId="urn:microsoft.com/office/officeart/2005/8/layout/orgChart1"/>
    <dgm:cxn modelId="{385B0649-3E72-4D32-BBFD-4B0CC423220B}" type="presParOf" srcId="{635109C3-1E8A-4B5F-9EB3-FB607CCB9E64}" destId="{D4BD532E-D6B7-40F7-A631-9720CD3FF573}" srcOrd="3" destOrd="0" presId="urn:microsoft.com/office/officeart/2005/8/layout/orgChart1"/>
    <dgm:cxn modelId="{1E7EF4E7-BEC2-4966-931D-C1051CF24DD8}" type="presParOf" srcId="{D4BD532E-D6B7-40F7-A631-9720CD3FF573}" destId="{97285BC9-8451-40E9-A979-D1FDB86B2C83}" srcOrd="0" destOrd="0" presId="urn:microsoft.com/office/officeart/2005/8/layout/orgChart1"/>
    <dgm:cxn modelId="{B82A5F8B-B524-4DD5-95F8-5933C5D9007E}" type="presParOf" srcId="{97285BC9-8451-40E9-A979-D1FDB86B2C83}" destId="{3C0D0E17-7670-48A1-80A2-D9781B9D4E18}" srcOrd="0" destOrd="0" presId="urn:microsoft.com/office/officeart/2005/8/layout/orgChart1"/>
    <dgm:cxn modelId="{1A545924-9063-47E4-B789-0AEC9707D777}" type="presParOf" srcId="{97285BC9-8451-40E9-A979-D1FDB86B2C83}" destId="{53CFA0F9-54BE-4DF0-AD9C-24D07B6106B2}" srcOrd="1" destOrd="0" presId="urn:microsoft.com/office/officeart/2005/8/layout/orgChart1"/>
    <dgm:cxn modelId="{9D0FDA1F-288E-472D-800C-42BD135D090C}" type="presParOf" srcId="{D4BD532E-D6B7-40F7-A631-9720CD3FF573}" destId="{90500B1D-C1AC-4D28-A3BD-8EBCB7BF85ED}" srcOrd="1" destOrd="0" presId="urn:microsoft.com/office/officeart/2005/8/layout/orgChart1"/>
    <dgm:cxn modelId="{A1C79799-F743-44FF-BF0D-19DAABABB2C9}" type="presParOf" srcId="{D4BD532E-D6B7-40F7-A631-9720CD3FF573}" destId="{F3208B82-94B4-454F-A3ED-45B168099AB1}" srcOrd="2" destOrd="0" presId="urn:microsoft.com/office/officeart/2005/8/layout/orgChart1"/>
    <dgm:cxn modelId="{CE2CB727-2CB3-49A7-9B10-EE01EC13C17A}" type="presParOf" srcId="{635109C3-1E8A-4B5F-9EB3-FB607CCB9E64}" destId="{B38C4535-CBF9-4EF2-BC97-646E27FF73AA}" srcOrd="4" destOrd="0" presId="urn:microsoft.com/office/officeart/2005/8/layout/orgChart1"/>
    <dgm:cxn modelId="{6512B86F-CFAB-45EB-BFDE-C293E456278F}" type="presParOf" srcId="{635109C3-1E8A-4B5F-9EB3-FB607CCB9E64}" destId="{1C68131C-CA6A-49E3-BB42-FD8FB2600956}" srcOrd="5" destOrd="0" presId="urn:microsoft.com/office/officeart/2005/8/layout/orgChart1"/>
    <dgm:cxn modelId="{D10D646E-1BA6-40FF-92AE-713647058D98}" type="presParOf" srcId="{1C68131C-CA6A-49E3-BB42-FD8FB2600956}" destId="{09169F41-57A9-4E15-BB3A-F68095EE2928}" srcOrd="0" destOrd="0" presId="urn:microsoft.com/office/officeart/2005/8/layout/orgChart1"/>
    <dgm:cxn modelId="{776335F4-8F48-4D45-B724-A815C0800DA2}" type="presParOf" srcId="{09169F41-57A9-4E15-BB3A-F68095EE2928}" destId="{3352CA2D-FAC3-486E-B104-3753714E20D2}" srcOrd="0" destOrd="0" presId="urn:microsoft.com/office/officeart/2005/8/layout/orgChart1"/>
    <dgm:cxn modelId="{6A679F1D-7239-42BA-8322-9AF07C3757BD}" type="presParOf" srcId="{09169F41-57A9-4E15-BB3A-F68095EE2928}" destId="{AA7B56F5-A37D-4D4C-8FA3-3C628453F3CF}" srcOrd="1" destOrd="0" presId="urn:microsoft.com/office/officeart/2005/8/layout/orgChart1"/>
    <dgm:cxn modelId="{85F88615-5B77-481D-83A3-854AF1762148}" type="presParOf" srcId="{1C68131C-CA6A-49E3-BB42-FD8FB2600956}" destId="{9680166F-6BC2-473E-8EC0-482F94CECCCD}" srcOrd="1" destOrd="0" presId="urn:microsoft.com/office/officeart/2005/8/layout/orgChart1"/>
    <dgm:cxn modelId="{8B351800-7EA3-4F24-8567-FEA8F6DE5F6F}" type="presParOf" srcId="{1C68131C-CA6A-49E3-BB42-FD8FB2600956}" destId="{438AD209-5F29-4587-A37F-44FFE8628A63}" srcOrd="2" destOrd="0" presId="urn:microsoft.com/office/officeart/2005/8/layout/orgChart1"/>
    <dgm:cxn modelId="{16E85218-6AB9-4B2E-975E-131F2CD736DF}" type="presParOf" srcId="{635109C3-1E8A-4B5F-9EB3-FB607CCB9E64}" destId="{AA8B1D35-4626-45E6-986B-38E461201214}" srcOrd="6" destOrd="0" presId="urn:microsoft.com/office/officeart/2005/8/layout/orgChart1"/>
    <dgm:cxn modelId="{BE9CDF3A-15B7-4907-9B7B-8C1BCC70BC11}" type="presParOf" srcId="{635109C3-1E8A-4B5F-9EB3-FB607CCB9E64}" destId="{88EC9026-7FAF-4C75-AB7B-D6B14CD71B03}" srcOrd="7" destOrd="0" presId="urn:microsoft.com/office/officeart/2005/8/layout/orgChart1"/>
    <dgm:cxn modelId="{9D9F9330-3ABA-43E1-80E7-6854E6C7361B}" type="presParOf" srcId="{88EC9026-7FAF-4C75-AB7B-D6B14CD71B03}" destId="{0D998675-749C-48BC-885A-BD640D4EC26D}" srcOrd="0" destOrd="0" presId="urn:microsoft.com/office/officeart/2005/8/layout/orgChart1"/>
    <dgm:cxn modelId="{336C956F-325A-45AA-8C96-0D683F60616F}" type="presParOf" srcId="{0D998675-749C-48BC-885A-BD640D4EC26D}" destId="{3865533B-AACF-4816-AA34-F53A9FD79515}" srcOrd="0" destOrd="0" presId="urn:microsoft.com/office/officeart/2005/8/layout/orgChart1"/>
    <dgm:cxn modelId="{A0FD6A29-AFBC-4E76-AA08-7A5120252E56}" type="presParOf" srcId="{0D998675-749C-48BC-885A-BD640D4EC26D}" destId="{6B61F9FF-4590-4FCB-906B-EE928126FFD4}" srcOrd="1" destOrd="0" presId="urn:microsoft.com/office/officeart/2005/8/layout/orgChart1"/>
    <dgm:cxn modelId="{A7DF080A-E180-420A-91F5-6E147B0E0105}" type="presParOf" srcId="{88EC9026-7FAF-4C75-AB7B-D6B14CD71B03}" destId="{D8B9B00B-07F8-453C-A892-A73156679EA9}" srcOrd="1" destOrd="0" presId="urn:microsoft.com/office/officeart/2005/8/layout/orgChart1"/>
    <dgm:cxn modelId="{1A228661-7785-4817-99F2-6CD021B1EC44}" type="presParOf" srcId="{88EC9026-7FAF-4C75-AB7B-D6B14CD71B03}" destId="{08E3194A-6648-43D4-9187-5E8169F805F4}" srcOrd="2" destOrd="0" presId="urn:microsoft.com/office/officeart/2005/8/layout/orgChart1"/>
    <dgm:cxn modelId="{DE6EBB3D-C25F-4990-B7BB-52862A2DA079}" type="presParOf" srcId="{10FD7D4C-5301-4AFE-9262-DCF011FB6089}" destId="{5AE0E938-EED5-4A77-91EF-D3C0848CF73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Reimbursements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FF0000"/>
          </a:solidFill>
        </a:ln>
      </dgm:spPr>
      <dgm:t>
        <a:bodyPr/>
        <a:lstStyle/>
        <a:p>
          <a:r>
            <a:rPr lang="en-US" dirty="0" smtClean="0"/>
            <a:t>Reimbursement Request Form</a:t>
          </a:r>
          <a:endParaRPr lang="en-US" dirty="0"/>
        </a:p>
      </dgm:t>
    </dgm:pt>
    <dgm:pt modelId="{A052E573-FEC0-4674-AD1E-49CC5F617258}" type="parTrans" cxnId="{17BE69FD-2A27-46B0-8D08-E95020934361}">
      <dgm:prSet/>
      <dgm:spPr>
        <a:ln w="38100">
          <a:solidFill>
            <a:srgbClr val="FF0000"/>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dgm:spPr>
      <dgm:t>
        <a:bodyPr/>
        <a:lstStyle/>
        <a:p>
          <a:r>
            <a:rPr lang="en-US" dirty="0" smtClean="0"/>
            <a:t>ASG Travel Reimbursement Form</a:t>
          </a:r>
          <a:endParaRPr lang="en-US" dirty="0"/>
        </a:p>
      </dgm:t>
    </dgm:pt>
    <dgm:pt modelId="{1387C220-BEF9-4238-B8C1-375BD7BD113D}" type="parTrans" cxnId="{255F65D0-8EC6-41D8-A703-7880D7ED6C36}">
      <dgm:prSet/>
      <dgm:spPr>
        <a:ln>
          <a:solidFill>
            <a:schemeClr val="tx1"/>
          </a:solidFill>
        </a:ln>
      </dgm:spPr>
      <dgm:t>
        <a:bodyPr/>
        <a:lstStyle/>
        <a:p>
          <a:endParaRPr lang="en-US"/>
        </a:p>
      </dgm:t>
    </dgm:pt>
    <dgm:pt modelId="{2C553C9C-816A-429B-ABD2-7936CC64F883}" type="sibTrans" cxnId="{255F65D0-8EC6-41D8-A703-7880D7ED6C36}">
      <dgm:prSet/>
      <dgm:spPr/>
      <dgm:t>
        <a:bodyPr/>
        <a:lstStyle/>
        <a:p>
          <a:endParaRPr lang="en-US"/>
        </a:p>
      </dgm:t>
    </dgm:pt>
    <dgm:pt modelId="{F1163620-030E-496A-9509-81042A528DD0}">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FF0000"/>
          </a:solidFill>
        </a:ln>
      </dgm:spPr>
      <dgm:t>
        <a:bodyPr/>
        <a:lstStyle/>
        <a:p>
          <a:r>
            <a:rPr lang="en-US" dirty="0" smtClean="0"/>
            <a:t>Check</a:t>
          </a:r>
          <a:endParaRPr lang="en-US" dirty="0"/>
        </a:p>
      </dgm:t>
    </dgm:pt>
    <dgm:pt modelId="{2E40B025-D06F-4C8C-88E9-CCB83C3DB608}" type="parTrans" cxnId="{535800AB-6C88-4AAB-B4EC-DBE24E82C7A4}">
      <dgm:prSet/>
      <dgm:spPr>
        <a:ln w="38100">
          <a:solidFill>
            <a:srgbClr val="C00000"/>
          </a:solidFill>
        </a:ln>
      </dgm:spPr>
      <dgm:t>
        <a:bodyPr/>
        <a:lstStyle/>
        <a:p>
          <a:endParaRPr lang="en-US"/>
        </a:p>
      </dgm:t>
    </dgm:pt>
    <dgm:pt modelId="{19CA684C-019E-4C45-B10C-E7D61CBF382D}" type="sibTrans" cxnId="{535800AB-6C88-4AAB-B4EC-DBE24E82C7A4}">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2"/>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2">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2"/>
      <dgm:spPr/>
      <dgm:t>
        <a:bodyPr/>
        <a:lstStyle/>
        <a:p>
          <a:endParaRPr lang="en-US"/>
        </a:p>
      </dgm:t>
    </dgm:pt>
    <dgm:pt modelId="{C5C2D230-CA9E-4092-9B20-78E9EE3B3CA0}" type="pres">
      <dgm:prSet presAssocID="{A8076E91-85F4-4525-81F1-454379AFC56F}" presName="hierChild4" presStyleCnt="0"/>
      <dgm:spPr/>
    </dgm:pt>
    <dgm:pt modelId="{76C5EBC2-4048-435F-94D7-3538B863EEAF}" type="pres">
      <dgm:prSet presAssocID="{2E40B025-D06F-4C8C-88E9-CCB83C3DB608}" presName="Name37" presStyleLbl="parChTrans1D3" presStyleIdx="0" presStyleCnt="1"/>
      <dgm:spPr/>
      <dgm:t>
        <a:bodyPr/>
        <a:lstStyle/>
        <a:p>
          <a:endParaRPr lang="en-US"/>
        </a:p>
      </dgm:t>
    </dgm:pt>
    <dgm:pt modelId="{13FE592D-40E1-40B1-8BEF-C5487616CF5E}" type="pres">
      <dgm:prSet presAssocID="{F1163620-030E-496A-9509-81042A528DD0}" presName="hierRoot2" presStyleCnt="0">
        <dgm:presLayoutVars>
          <dgm:hierBranch val="init"/>
        </dgm:presLayoutVars>
      </dgm:prSet>
      <dgm:spPr/>
    </dgm:pt>
    <dgm:pt modelId="{80A559DB-86E2-4B2D-A24B-55E8346A699F}" type="pres">
      <dgm:prSet presAssocID="{F1163620-030E-496A-9509-81042A528DD0}" presName="rootComposite" presStyleCnt="0"/>
      <dgm:spPr/>
    </dgm:pt>
    <dgm:pt modelId="{6699C40B-0E0B-4CF5-BF98-F6B36D991CB7}" type="pres">
      <dgm:prSet presAssocID="{F1163620-030E-496A-9509-81042A528DD0}" presName="rootText" presStyleLbl="node3" presStyleIdx="0" presStyleCnt="1">
        <dgm:presLayoutVars>
          <dgm:chPref val="3"/>
        </dgm:presLayoutVars>
      </dgm:prSet>
      <dgm:spPr/>
      <dgm:t>
        <a:bodyPr/>
        <a:lstStyle/>
        <a:p>
          <a:endParaRPr lang="en-US"/>
        </a:p>
      </dgm:t>
    </dgm:pt>
    <dgm:pt modelId="{023DE437-41D5-40DF-933A-2FAE88552814}" type="pres">
      <dgm:prSet presAssocID="{F1163620-030E-496A-9509-81042A528DD0}" presName="rootConnector" presStyleLbl="node3" presStyleIdx="0" presStyleCnt="1"/>
      <dgm:spPr/>
      <dgm:t>
        <a:bodyPr/>
        <a:lstStyle/>
        <a:p>
          <a:endParaRPr lang="en-US"/>
        </a:p>
      </dgm:t>
    </dgm:pt>
    <dgm:pt modelId="{44AF4D33-2B67-4FDE-9C2F-D850A6DF4557}" type="pres">
      <dgm:prSet presAssocID="{F1163620-030E-496A-9509-81042A528DD0}" presName="hierChild4" presStyleCnt="0"/>
      <dgm:spPr/>
    </dgm:pt>
    <dgm:pt modelId="{97301179-16A7-4223-BB34-08987BA1C1E6}" type="pres">
      <dgm:prSet presAssocID="{F1163620-030E-496A-9509-81042A528DD0}" presName="hierChild5"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2"/>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2">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2"/>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97506A86-4862-4670-BE17-442EE3514F34}" type="pres">
      <dgm:prSet presAssocID="{0084851A-CC52-4239-A7A3-37EB2857E0F9}" presName="hierChild3" presStyleCnt="0"/>
      <dgm:spPr/>
    </dgm:pt>
  </dgm:ptLst>
  <dgm:cxnLst>
    <dgm:cxn modelId="{3A00666F-2D5C-429D-A63B-068AEB4B392D}" type="presOf" srcId="{79D897A9-B199-4522-9794-9DC447A98C83}" destId="{78A98D9F-6A9F-47E4-8FDB-9D2638CBFE3A}" srcOrd="1"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458E97F9-2DFC-4AB8-BA5F-2586135DAE71}" type="presOf" srcId="{2D66CED9-C18F-403F-8BA2-FECEC6780960}" destId="{13579E6C-57A4-4527-B13A-189688BD7E11}" srcOrd="0" destOrd="0" presId="urn:microsoft.com/office/officeart/2005/8/layout/orgChart1"/>
    <dgm:cxn modelId="{CEAF4BCB-04B7-4E6F-9166-ED363BF748BE}" type="presOf" srcId="{79D897A9-B199-4522-9794-9DC447A98C83}" destId="{DDD7E824-7033-4410-909A-89DF37223F13}" srcOrd="0"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84EDD19F-A920-4CAF-BBFA-E2E6C6EE19A7}" type="presOf" srcId="{F1163620-030E-496A-9509-81042A528DD0}" destId="{6699C40B-0E0B-4CF5-BF98-F6B36D991CB7}" srcOrd="0" destOrd="0" presId="urn:microsoft.com/office/officeart/2005/8/layout/orgChart1"/>
    <dgm:cxn modelId="{E9325EC4-FECA-427A-9682-5F7C07EAEA6D}" type="presOf" srcId="{1387C220-BEF9-4238-B8C1-375BD7BD113D}" destId="{085FF8F7-E8DB-4570-87EB-FBB2F4687811}" srcOrd="0" destOrd="0" presId="urn:microsoft.com/office/officeart/2005/8/layout/orgChart1"/>
    <dgm:cxn modelId="{984C3839-F5C2-4815-884F-478B444A4C65}" type="presOf" srcId="{F1163620-030E-496A-9509-81042A528DD0}" destId="{023DE437-41D5-40DF-933A-2FAE88552814}" srcOrd="1" destOrd="0" presId="urn:microsoft.com/office/officeart/2005/8/layout/orgChart1"/>
    <dgm:cxn modelId="{6584D0CB-BC64-4221-9F85-4E1E8082C626}" type="presOf" srcId="{A8076E91-85F4-4525-81F1-454379AFC56F}" destId="{8B07EF15-33EA-4AC4-B146-6047371DDAF4}" srcOrd="1" destOrd="0" presId="urn:microsoft.com/office/officeart/2005/8/layout/orgChart1"/>
    <dgm:cxn modelId="{30FEB58E-99FF-4EC4-95EF-4FF4F0BDCC17}" type="presOf" srcId="{0084851A-CC52-4239-A7A3-37EB2857E0F9}" destId="{D4A1296E-DDAD-4672-A631-39A47305B68A}" srcOrd="1" destOrd="0" presId="urn:microsoft.com/office/officeart/2005/8/layout/orgChart1"/>
    <dgm:cxn modelId="{0D197C6B-105E-4EFB-A1B8-9718F66925FA}" type="presOf" srcId="{0084851A-CC52-4239-A7A3-37EB2857E0F9}" destId="{08D6DFA4-F23B-43B2-8C0F-74163C013C89}" srcOrd="0" destOrd="0" presId="urn:microsoft.com/office/officeart/2005/8/layout/orgChart1"/>
    <dgm:cxn modelId="{04C82B7B-9E01-48A4-AEBB-C4C6CF219547}" type="presOf" srcId="{A052E573-FEC0-4674-AD1E-49CC5F617258}" destId="{4BA5F9FC-7ED4-4801-AB49-DA0856AD6C06}" srcOrd="0" destOrd="0" presId="urn:microsoft.com/office/officeart/2005/8/layout/orgChart1"/>
    <dgm:cxn modelId="{535800AB-6C88-4AAB-B4EC-DBE24E82C7A4}" srcId="{A8076E91-85F4-4525-81F1-454379AFC56F}" destId="{F1163620-030E-496A-9509-81042A528DD0}" srcOrd="0" destOrd="0" parTransId="{2E40B025-D06F-4C8C-88E9-CCB83C3DB608}" sibTransId="{19CA684C-019E-4C45-B10C-E7D61CBF382D}"/>
    <dgm:cxn modelId="{AE05C34E-6D5B-476A-85F6-44A35F72FA62}" srcId="{2D66CED9-C18F-403F-8BA2-FECEC6780960}" destId="{0084851A-CC52-4239-A7A3-37EB2857E0F9}" srcOrd="0" destOrd="0" parTransId="{9A552C43-305B-4D8C-8F74-79CF1FF7FF40}" sibTransId="{95ED5D93-0EEF-44B1-A937-1AF44EB9AB79}"/>
    <dgm:cxn modelId="{E1C5B424-6B1E-4133-A254-F6419A075CDD}" type="presOf" srcId="{2E40B025-D06F-4C8C-88E9-CCB83C3DB608}" destId="{76C5EBC2-4048-435F-94D7-3538B863EEAF}" srcOrd="0" destOrd="0" presId="urn:microsoft.com/office/officeart/2005/8/layout/orgChart1"/>
    <dgm:cxn modelId="{193F5A54-34BE-40AF-8E1B-5F23825D838D}" type="presOf" srcId="{A8076E91-85F4-4525-81F1-454379AFC56F}" destId="{9C313528-B41A-45E9-8902-57E0D75BA31D}" srcOrd="0" destOrd="0" presId="urn:microsoft.com/office/officeart/2005/8/layout/orgChart1"/>
    <dgm:cxn modelId="{604B7B71-B7FF-4169-8499-4D6FFB55DB40}" type="presParOf" srcId="{13579E6C-57A4-4527-B13A-189688BD7E11}" destId="{A80B9C3A-4B83-42DA-8354-4D22151EB446}" srcOrd="0" destOrd="0" presId="urn:microsoft.com/office/officeart/2005/8/layout/orgChart1"/>
    <dgm:cxn modelId="{492649B1-0181-423E-8170-D60CB5E79CA1}" type="presParOf" srcId="{A80B9C3A-4B83-42DA-8354-4D22151EB446}" destId="{B4AD4915-DCF4-4871-815C-DC73E6C75273}" srcOrd="0" destOrd="0" presId="urn:microsoft.com/office/officeart/2005/8/layout/orgChart1"/>
    <dgm:cxn modelId="{393DF28A-7D14-4690-BA77-C19EFA845954}" type="presParOf" srcId="{B4AD4915-DCF4-4871-815C-DC73E6C75273}" destId="{08D6DFA4-F23B-43B2-8C0F-74163C013C89}" srcOrd="0" destOrd="0" presId="urn:microsoft.com/office/officeart/2005/8/layout/orgChart1"/>
    <dgm:cxn modelId="{515C4037-59E8-4507-9E6A-5926E5B11C46}" type="presParOf" srcId="{B4AD4915-DCF4-4871-815C-DC73E6C75273}" destId="{D4A1296E-DDAD-4672-A631-39A47305B68A}" srcOrd="1" destOrd="0" presId="urn:microsoft.com/office/officeart/2005/8/layout/orgChart1"/>
    <dgm:cxn modelId="{F09FD6AC-E9B5-432C-A537-280A5D0A92C2}" type="presParOf" srcId="{A80B9C3A-4B83-42DA-8354-4D22151EB446}" destId="{13D6A0CE-3671-4ACC-9343-9E4F0023DAD4}" srcOrd="1" destOrd="0" presId="urn:microsoft.com/office/officeart/2005/8/layout/orgChart1"/>
    <dgm:cxn modelId="{CC9871A7-B759-458A-9E5F-EC7CF4BAFEBD}" type="presParOf" srcId="{13D6A0CE-3671-4ACC-9343-9E4F0023DAD4}" destId="{4BA5F9FC-7ED4-4801-AB49-DA0856AD6C06}" srcOrd="0" destOrd="0" presId="urn:microsoft.com/office/officeart/2005/8/layout/orgChart1"/>
    <dgm:cxn modelId="{C7EA1CAB-C172-4160-A26D-3057FF3499FC}" type="presParOf" srcId="{13D6A0CE-3671-4ACC-9343-9E4F0023DAD4}" destId="{73C7A4B0-0584-4789-A6DF-D8FD8D087107}" srcOrd="1" destOrd="0" presId="urn:microsoft.com/office/officeart/2005/8/layout/orgChart1"/>
    <dgm:cxn modelId="{715F2587-B7DD-4B0D-8BBF-FDB80FAAC8BD}" type="presParOf" srcId="{73C7A4B0-0584-4789-A6DF-D8FD8D087107}" destId="{B13BBC28-8E65-4152-A2CA-76FA64F7A003}" srcOrd="0" destOrd="0" presId="urn:microsoft.com/office/officeart/2005/8/layout/orgChart1"/>
    <dgm:cxn modelId="{6E3875F6-DA1F-454C-980F-AAED1C083087}" type="presParOf" srcId="{B13BBC28-8E65-4152-A2CA-76FA64F7A003}" destId="{9C313528-B41A-45E9-8902-57E0D75BA31D}" srcOrd="0" destOrd="0" presId="urn:microsoft.com/office/officeart/2005/8/layout/orgChart1"/>
    <dgm:cxn modelId="{D459AE84-1137-4B98-8407-C8FB9316887F}" type="presParOf" srcId="{B13BBC28-8E65-4152-A2CA-76FA64F7A003}" destId="{8B07EF15-33EA-4AC4-B146-6047371DDAF4}" srcOrd="1" destOrd="0" presId="urn:microsoft.com/office/officeart/2005/8/layout/orgChart1"/>
    <dgm:cxn modelId="{F4B1E7FF-96DD-429C-B265-0D24AEBD4A16}" type="presParOf" srcId="{73C7A4B0-0584-4789-A6DF-D8FD8D087107}" destId="{C5C2D230-CA9E-4092-9B20-78E9EE3B3CA0}" srcOrd="1" destOrd="0" presId="urn:microsoft.com/office/officeart/2005/8/layout/orgChart1"/>
    <dgm:cxn modelId="{CE1622EF-07C2-4C0D-8174-20AAB25AF2A4}" type="presParOf" srcId="{C5C2D230-CA9E-4092-9B20-78E9EE3B3CA0}" destId="{76C5EBC2-4048-435F-94D7-3538B863EEAF}" srcOrd="0" destOrd="0" presId="urn:microsoft.com/office/officeart/2005/8/layout/orgChart1"/>
    <dgm:cxn modelId="{7DF97431-BB20-4311-AB48-9B7F0D0559EB}" type="presParOf" srcId="{C5C2D230-CA9E-4092-9B20-78E9EE3B3CA0}" destId="{13FE592D-40E1-40B1-8BEF-C5487616CF5E}" srcOrd="1" destOrd="0" presId="urn:microsoft.com/office/officeart/2005/8/layout/orgChart1"/>
    <dgm:cxn modelId="{A4D4D125-1BFE-4B29-882A-A2D1AF4C05D9}" type="presParOf" srcId="{13FE592D-40E1-40B1-8BEF-C5487616CF5E}" destId="{80A559DB-86E2-4B2D-A24B-55E8346A699F}" srcOrd="0" destOrd="0" presId="urn:microsoft.com/office/officeart/2005/8/layout/orgChart1"/>
    <dgm:cxn modelId="{236AB92B-71F9-47CD-ADFC-47C557869B36}" type="presParOf" srcId="{80A559DB-86E2-4B2D-A24B-55E8346A699F}" destId="{6699C40B-0E0B-4CF5-BF98-F6B36D991CB7}" srcOrd="0" destOrd="0" presId="urn:microsoft.com/office/officeart/2005/8/layout/orgChart1"/>
    <dgm:cxn modelId="{51A016D1-FE47-44F4-86ED-7D69106E5282}" type="presParOf" srcId="{80A559DB-86E2-4B2D-A24B-55E8346A699F}" destId="{023DE437-41D5-40DF-933A-2FAE88552814}" srcOrd="1" destOrd="0" presId="urn:microsoft.com/office/officeart/2005/8/layout/orgChart1"/>
    <dgm:cxn modelId="{69E080B9-24F0-4609-933F-1C75705D3959}" type="presParOf" srcId="{13FE592D-40E1-40B1-8BEF-C5487616CF5E}" destId="{44AF4D33-2B67-4FDE-9C2F-D850A6DF4557}" srcOrd="1" destOrd="0" presId="urn:microsoft.com/office/officeart/2005/8/layout/orgChart1"/>
    <dgm:cxn modelId="{A3AC9F1F-B417-4F97-9762-48B97A4370AC}" type="presParOf" srcId="{13FE592D-40E1-40B1-8BEF-C5487616CF5E}" destId="{97301179-16A7-4223-BB34-08987BA1C1E6}" srcOrd="2" destOrd="0" presId="urn:microsoft.com/office/officeart/2005/8/layout/orgChart1"/>
    <dgm:cxn modelId="{2B6EB41E-CD52-44E3-81F0-922D71DB1189}" type="presParOf" srcId="{73C7A4B0-0584-4789-A6DF-D8FD8D087107}" destId="{28977997-B6EB-4005-AB4A-EA8DCD4EECDE}" srcOrd="2" destOrd="0" presId="urn:microsoft.com/office/officeart/2005/8/layout/orgChart1"/>
    <dgm:cxn modelId="{35851B21-6D25-498D-8C5F-9C3AE3A383A1}" type="presParOf" srcId="{13D6A0CE-3671-4ACC-9343-9E4F0023DAD4}" destId="{085FF8F7-E8DB-4570-87EB-FBB2F4687811}" srcOrd="2" destOrd="0" presId="urn:microsoft.com/office/officeart/2005/8/layout/orgChart1"/>
    <dgm:cxn modelId="{2B21413C-6E63-4779-B45A-ADCEA152E43B}" type="presParOf" srcId="{13D6A0CE-3671-4ACC-9343-9E4F0023DAD4}" destId="{245BF612-1CA5-454F-9062-A199ABE7AFD2}" srcOrd="3" destOrd="0" presId="urn:microsoft.com/office/officeart/2005/8/layout/orgChart1"/>
    <dgm:cxn modelId="{86675A43-98BD-4B06-AFF0-041F2F7BFFB8}" type="presParOf" srcId="{245BF612-1CA5-454F-9062-A199ABE7AFD2}" destId="{5997ABB5-C5F2-476D-9BA9-5BAF61E5D8FB}" srcOrd="0" destOrd="0" presId="urn:microsoft.com/office/officeart/2005/8/layout/orgChart1"/>
    <dgm:cxn modelId="{D0916B21-7664-4241-AF32-DD13838B2C7B}" type="presParOf" srcId="{5997ABB5-C5F2-476D-9BA9-5BAF61E5D8FB}" destId="{DDD7E824-7033-4410-909A-89DF37223F13}" srcOrd="0" destOrd="0" presId="urn:microsoft.com/office/officeart/2005/8/layout/orgChart1"/>
    <dgm:cxn modelId="{D28689A0-1D97-4C2D-AE89-8D625D7B9981}" type="presParOf" srcId="{5997ABB5-C5F2-476D-9BA9-5BAF61E5D8FB}" destId="{78A98D9F-6A9F-47E4-8FDB-9D2638CBFE3A}" srcOrd="1" destOrd="0" presId="urn:microsoft.com/office/officeart/2005/8/layout/orgChart1"/>
    <dgm:cxn modelId="{EF290D19-B721-4571-A37B-F168D63BA48A}" type="presParOf" srcId="{245BF612-1CA5-454F-9062-A199ABE7AFD2}" destId="{5C22FC96-9527-400E-A5D3-E19F242408E9}" srcOrd="1" destOrd="0" presId="urn:microsoft.com/office/officeart/2005/8/layout/orgChart1"/>
    <dgm:cxn modelId="{4B58B49B-BF43-4BCC-AE1B-B8A35AE3F5D0}" type="presParOf" srcId="{245BF612-1CA5-454F-9062-A199ABE7AFD2}" destId="{0145D25A-E85B-4A05-AC9D-B815E65E777E}" srcOrd="2" destOrd="0" presId="urn:microsoft.com/office/officeart/2005/8/layout/orgChart1"/>
    <dgm:cxn modelId="{62A2BCEF-E74D-4F81-B666-3154884A3D2B}"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Reimbursements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dgm:spPr>
      <dgm:t>
        <a:bodyPr/>
        <a:lstStyle/>
        <a:p>
          <a:r>
            <a:rPr lang="en-US" dirty="0" smtClean="0"/>
            <a:t>Reimbursement Request Form</a:t>
          </a:r>
          <a:endParaRPr lang="en-US" dirty="0"/>
        </a:p>
      </dgm:t>
    </dgm:pt>
    <dgm:pt modelId="{A052E573-FEC0-4674-AD1E-49CC5F617258}" type="parTrans" cxnId="{17BE69FD-2A27-46B0-8D08-E95020934361}">
      <dgm:prSet/>
      <dgm:spPr>
        <a:ln w="9525">
          <a:solidFill>
            <a:schemeClr val="tx1"/>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dirty="0" smtClean="0"/>
            <a:t>ASG Travel Reimbursement Form</a:t>
          </a:r>
          <a:endParaRPr lang="en-US" b="1" dirty="0"/>
        </a:p>
      </dgm:t>
    </dgm:pt>
    <dgm:pt modelId="{1387C220-BEF9-4238-B8C1-375BD7BD113D}" type="parTrans" cxnId="{255F65D0-8EC6-41D8-A703-7880D7ED6C36}">
      <dgm:prSet/>
      <dgm:spPr>
        <a:ln>
          <a:solidFill>
            <a:srgbClr val="C00000"/>
          </a:solidFill>
        </a:ln>
      </dgm:spPr>
      <dgm:t>
        <a:bodyPr/>
        <a:lstStyle/>
        <a:p>
          <a:endParaRPr lang="en-US"/>
        </a:p>
      </dgm:t>
    </dgm:pt>
    <dgm:pt modelId="{2C553C9C-816A-429B-ABD2-7936CC64F883}" type="sibTrans" cxnId="{255F65D0-8EC6-41D8-A703-7880D7ED6C36}">
      <dgm:prSet/>
      <dgm:spPr/>
      <dgm:t>
        <a:bodyPr/>
        <a:lstStyle/>
        <a:p>
          <a:endParaRPr lang="en-US"/>
        </a:p>
      </dgm:t>
    </dgm:pt>
    <dgm:pt modelId="{5C1BD370-0221-4420-9EE7-11966F1D769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b="1" dirty="0" smtClean="0"/>
            <a:t>Check</a:t>
          </a:r>
          <a:endParaRPr lang="en-US" b="1" dirty="0"/>
        </a:p>
      </dgm:t>
    </dgm:pt>
    <dgm:pt modelId="{581D6379-B4BC-4669-A64E-81391CAFDD91}" type="parTrans" cxnId="{DDDEEB63-40AF-48C6-A7A4-1A4F1DB6DEFA}">
      <dgm:prSet/>
      <dgm:spPr/>
      <dgm:t>
        <a:bodyPr/>
        <a:lstStyle/>
        <a:p>
          <a:endParaRPr lang="en-US"/>
        </a:p>
      </dgm:t>
    </dgm:pt>
    <dgm:pt modelId="{CEEFA4C3-9B5B-46AC-B40A-D62A8F694A1A}" type="sibTrans" cxnId="{DDDEEB63-40AF-48C6-A7A4-1A4F1DB6DEFA}">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2"/>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2">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2"/>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2"/>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2">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2"/>
      <dgm:spPr/>
      <dgm:t>
        <a:bodyPr/>
        <a:lstStyle/>
        <a:p>
          <a:endParaRPr lang="en-US"/>
        </a:p>
      </dgm:t>
    </dgm:pt>
    <dgm:pt modelId="{5C22FC96-9527-400E-A5D3-E19F242408E9}" type="pres">
      <dgm:prSet presAssocID="{79D897A9-B199-4522-9794-9DC447A98C83}" presName="hierChild4" presStyleCnt="0"/>
      <dgm:spPr/>
    </dgm:pt>
    <dgm:pt modelId="{D8338BA1-7282-4941-9003-82F98CBC4E97}" type="pres">
      <dgm:prSet presAssocID="{581D6379-B4BC-4669-A64E-81391CAFDD91}" presName="Name37" presStyleLbl="parChTrans1D3" presStyleIdx="0" presStyleCnt="1"/>
      <dgm:spPr/>
      <dgm:t>
        <a:bodyPr/>
        <a:lstStyle/>
        <a:p>
          <a:endParaRPr lang="en-US"/>
        </a:p>
      </dgm:t>
    </dgm:pt>
    <dgm:pt modelId="{5642A905-EBA3-49A1-9916-269AA5606625}" type="pres">
      <dgm:prSet presAssocID="{5C1BD370-0221-4420-9EE7-11966F1D769F}" presName="hierRoot2" presStyleCnt="0">
        <dgm:presLayoutVars>
          <dgm:hierBranch val="init"/>
        </dgm:presLayoutVars>
      </dgm:prSet>
      <dgm:spPr/>
    </dgm:pt>
    <dgm:pt modelId="{E07D088C-679F-46EA-84BF-15D9B29C3ACA}" type="pres">
      <dgm:prSet presAssocID="{5C1BD370-0221-4420-9EE7-11966F1D769F}" presName="rootComposite" presStyleCnt="0"/>
      <dgm:spPr/>
    </dgm:pt>
    <dgm:pt modelId="{E3F9C5AE-A00F-4AEF-A225-012726F0AE75}" type="pres">
      <dgm:prSet presAssocID="{5C1BD370-0221-4420-9EE7-11966F1D769F}" presName="rootText" presStyleLbl="node3" presStyleIdx="0" presStyleCnt="1">
        <dgm:presLayoutVars>
          <dgm:chPref val="3"/>
        </dgm:presLayoutVars>
      </dgm:prSet>
      <dgm:spPr/>
      <dgm:t>
        <a:bodyPr/>
        <a:lstStyle/>
        <a:p>
          <a:endParaRPr lang="en-US"/>
        </a:p>
      </dgm:t>
    </dgm:pt>
    <dgm:pt modelId="{DC1B31EC-C615-4929-84C4-659994844AC0}" type="pres">
      <dgm:prSet presAssocID="{5C1BD370-0221-4420-9EE7-11966F1D769F}" presName="rootConnector" presStyleLbl="node3" presStyleIdx="0" presStyleCnt="1"/>
      <dgm:spPr/>
      <dgm:t>
        <a:bodyPr/>
        <a:lstStyle/>
        <a:p>
          <a:endParaRPr lang="en-US"/>
        </a:p>
      </dgm:t>
    </dgm:pt>
    <dgm:pt modelId="{6F1E0E57-6B62-4735-AB0F-4D3AA64EB79F}" type="pres">
      <dgm:prSet presAssocID="{5C1BD370-0221-4420-9EE7-11966F1D769F}" presName="hierChild4" presStyleCnt="0"/>
      <dgm:spPr/>
    </dgm:pt>
    <dgm:pt modelId="{510FD20E-12D6-45F4-A497-4A7548016E35}" type="pres">
      <dgm:prSet presAssocID="{5C1BD370-0221-4420-9EE7-11966F1D769F}" presName="hierChild5" presStyleCnt="0"/>
      <dgm:spPr/>
    </dgm:pt>
    <dgm:pt modelId="{0145D25A-E85B-4A05-AC9D-B815E65E777E}" type="pres">
      <dgm:prSet presAssocID="{79D897A9-B199-4522-9794-9DC447A98C83}" presName="hierChild5" presStyleCnt="0"/>
      <dgm:spPr/>
    </dgm:pt>
    <dgm:pt modelId="{97506A86-4862-4670-BE17-442EE3514F34}" type="pres">
      <dgm:prSet presAssocID="{0084851A-CC52-4239-A7A3-37EB2857E0F9}" presName="hierChild3" presStyleCnt="0"/>
      <dgm:spPr/>
    </dgm:pt>
  </dgm:ptLst>
  <dgm:cxnLst>
    <dgm:cxn modelId="{E9B7AC39-15BB-406B-BE8F-6C8681894FE8}" type="presOf" srcId="{5C1BD370-0221-4420-9EE7-11966F1D769F}" destId="{E3F9C5AE-A00F-4AEF-A225-012726F0AE75}" srcOrd="0" destOrd="0" presId="urn:microsoft.com/office/officeart/2005/8/layout/orgChart1"/>
    <dgm:cxn modelId="{BAC4EFE0-3C75-4E0C-B4C1-0D78906968DD}" type="presOf" srcId="{A052E573-FEC0-4674-AD1E-49CC5F617258}" destId="{4BA5F9FC-7ED4-4801-AB49-DA0856AD6C06}" srcOrd="0" destOrd="0" presId="urn:microsoft.com/office/officeart/2005/8/layout/orgChart1"/>
    <dgm:cxn modelId="{246D9CC7-0FAB-473F-8167-2C9466AAC17F}" type="presOf" srcId="{2D66CED9-C18F-403F-8BA2-FECEC6780960}" destId="{13579E6C-57A4-4527-B13A-189688BD7E11}" srcOrd="0"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62ADEC4B-E26D-4FCC-B24F-0F77E88E7E93}" type="presOf" srcId="{1387C220-BEF9-4238-B8C1-375BD7BD113D}" destId="{085FF8F7-E8DB-4570-87EB-FBB2F4687811}" srcOrd="0" destOrd="0" presId="urn:microsoft.com/office/officeart/2005/8/layout/orgChart1"/>
    <dgm:cxn modelId="{85DAA0BF-B584-43A4-ACC4-9852C4C7D1AA}" type="presOf" srcId="{A8076E91-85F4-4525-81F1-454379AFC56F}" destId="{9C313528-B41A-45E9-8902-57E0D75BA31D}" srcOrd="0" destOrd="0" presId="urn:microsoft.com/office/officeart/2005/8/layout/orgChart1"/>
    <dgm:cxn modelId="{E865AD40-FAF4-4CCD-B3C3-8F413CB49210}" type="presOf" srcId="{A8076E91-85F4-4525-81F1-454379AFC56F}" destId="{8B07EF15-33EA-4AC4-B146-6047371DDAF4}" srcOrd="1" destOrd="0" presId="urn:microsoft.com/office/officeart/2005/8/layout/orgChart1"/>
    <dgm:cxn modelId="{7593925B-E8F2-4D7F-A117-381A81D08F03}" type="presOf" srcId="{5C1BD370-0221-4420-9EE7-11966F1D769F}" destId="{DC1B31EC-C615-4929-84C4-659994844AC0}" srcOrd="1" destOrd="0" presId="urn:microsoft.com/office/officeart/2005/8/layout/orgChart1"/>
    <dgm:cxn modelId="{AE05C34E-6D5B-476A-85F6-44A35F72FA62}" srcId="{2D66CED9-C18F-403F-8BA2-FECEC6780960}" destId="{0084851A-CC52-4239-A7A3-37EB2857E0F9}" srcOrd="0" destOrd="0" parTransId="{9A552C43-305B-4D8C-8F74-79CF1FF7FF40}" sibTransId="{95ED5D93-0EEF-44B1-A937-1AF44EB9AB79}"/>
    <dgm:cxn modelId="{DDDEEB63-40AF-48C6-A7A4-1A4F1DB6DEFA}" srcId="{79D897A9-B199-4522-9794-9DC447A98C83}" destId="{5C1BD370-0221-4420-9EE7-11966F1D769F}" srcOrd="0" destOrd="0" parTransId="{581D6379-B4BC-4669-A64E-81391CAFDD91}" sibTransId="{CEEFA4C3-9B5B-46AC-B40A-D62A8F694A1A}"/>
    <dgm:cxn modelId="{6922325B-726E-4C45-96EC-CB33404BF0A1}" type="presOf" srcId="{581D6379-B4BC-4669-A64E-81391CAFDD91}" destId="{D8338BA1-7282-4941-9003-82F98CBC4E97}" srcOrd="0" destOrd="0" presId="urn:microsoft.com/office/officeart/2005/8/layout/orgChart1"/>
    <dgm:cxn modelId="{0D59CC3D-8A77-4355-9118-F82BB57AB50E}" type="presOf" srcId="{79D897A9-B199-4522-9794-9DC447A98C83}" destId="{78A98D9F-6A9F-47E4-8FDB-9D2638CBFE3A}" srcOrd="1" destOrd="0" presId="urn:microsoft.com/office/officeart/2005/8/layout/orgChart1"/>
    <dgm:cxn modelId="{639A2C83-86FE-42EB-91E9-A7849BCB30C8}" type="presOf" srcId="{79D897A9-B199-4522-9794-9DC447A98C83}" destId="{DDD7E824-7033-4410-909A-89DF37223F13}" srcOrd="0" destOrd="0" presId="urn:microsoft.com/office/officeart/2005/8/layout/orgChart1"/>
    <dgm:cxn modelId="{6420C646-1085-4A72-BFA7-043083414EAF}" type="presOf" srcId="{0084851A-CC52-4239-A7A3-37EB2857E0F9}" destId="{D4A1296E-DDAD-4672-A631-39A47305B68A}" srcOrd="1" destOrd="0" presId="urn:microsoft.com/office/officeart/2005/8/layout/orgChart1"/>
    <dgm:cxn modelId="{8B8D9BFD-091D-45E5-9C29-BB102C3C5EEB}" type="presOf" srcId="{0084851A-CC52-4239-A7A3-37EB2857E0F9}" destId="{08D6DFA4-F23B-43B2-8C0F-74163C013C89}" srcOrd="0"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D5A9F7B3-BE22-48E5-A973-579CD2AD2A7B}" type="presParOf" srcId="{13579E6C-57A4-4527-B13A-189688BD7E11}" destId="{A80B9C3A-4B83-42DA-8354-4D22151EB446}" srcOrd="0" destOrd="0" presId="urn:microsoft.com/office/officeart/2005/8/layout/orgChart1"/>
    <dgm:cxn modelId="{C42E9442-B294-4878-8B2B-6B9772C60561}" type="presParOf" srcId="{A80B9C3A-4B83-42DA-8354-4D22151EB446}" destId="{B4AD4915-DCF4-4871-815C-DC73E6C75273}" srcOrd="0" destOrd="0" presId="urn:microsoft.com/office/officeart/2005/8/layout/orgChart1"/>
    <dgm:cxn modelId="{79418690-FCDC-4889-9CA6-67C1D96EC065}" type="presParOf" srcId="{B4AD4915-DCF4-4871-815C-DC73E6C75273}" destId="{08D6DFA4-F23B-43B2-8C0F-74163C013C89}" srcOrd="0" destOrd="0" presId="urn:microsoft.com/office/officeart/2005/8/layout/orgChart1"/>
    <dgm:cxn modelId="{18F89471-7AB6-4CF0-A232-1D416511AAFF}" type="presParOf" srcId="{B4AD4915-DCF4-4871-815C-DC73E6C75273}" destId="{D4A1296E-DDAD-4672-A631-39A47305B68A}" srcOrd="1" destOrd="0" presId="urn:microsoft.com/office/officeart/2005/8/layout/orgChart1"/>
    <dgm:cxn modelId="{D8FA7F30-D9D5-406A-B9C4-8020FD1F26B1}" type="presParOf" srcId="{A80B9C3A-4B83-42DA-8354-4D22151EB446}" destId="{13D6A0CE-3671-4ACC-9343-9E4F0023DAD4}" srcOrd="1" destOrd="0" presId="urn:microsoft.com/office/officeart/2005/8/layout/orgChart1"/>
    <dgm:cxn modelId="{2832A637-11C0-4472-AA4F-971CEC23C884}" type="presParOf" srcId="{13D6A0CE-3671-4ACC-9343-9E4F0023DAD4}" destId="{4BA5F9FC-7ED4-4801-AB49-DA0856AD6C06}" srcOrd="0" destOrd="0" presId="urn:microsoft.com/office/officeart/2005/8/layout/orgChart1"/>
    <dgm:cxn modelId="{B8104B72-D80B-443D-A7C8-DD78366E1BDD}" type="presParOf" srcId="{13D6A0CE-3671-4ACC-9343-9E4F0023DAD4}" destId="{73C7A4B0-0584-4789-A6DF-D8FD8D087107}" srcOrd="1" destOrd="0" presId="urn:microsoft.com/office/officeart/2005/8/layout/orgChart1"/>
    <dgm:cxn modelId="{0A80DA33-5E4E-4041-A7EE-D44AFEB7A92A}" type="presParOf" srcId="{73C7A4B0-0584-4789-A6DF-D8FD8D087107}" destId="{B13BBC28-8E65-4152-A2CA-76FA64F7A003}" srcOrd="0" destOrd="0" presId="urn:microsoft.com/office/officeart/2005/8/layout/orgChart1"/>
    <dgm:cxn modelId="{0E17B0D3-8EE6-42D7-B3FC-6DCBA917AE47}" type="presParOf" srcId="{B13BBC28-8E65-4152-A2CA-76FA64F7A003}" destId="{9C313528-B41A-45E9-8902-57E0D75BA31D}" srcOrd="0" destOrd="0" presId="urn:microsoft.com/office/officeart/2005/8/layout/orgChart1"/>
    <dgm:cxn modelId="{30870404-C5F0-4946-BB4A-1CEC0CB2E3E7}" type="presParOf" srcId="{B13BBC28-8E65-4152-A2CA-76FA64F7A003}" destId="{8B07EF15-33EA-4AC4-B146-6047371DDAF4}" srcOrd="1" destOrd="0" presId="urn:microsoft.com/office/officeart/2005/8/layout/orgChart1"/>
    <dgm:cxn modelId="{CB5969F4-B0AF-4EBC-8AA2-DEACB0D9AF3F}" type="presParOf" srcId="{73C7A4B0-0584-4789-A6DF-D8FD8D087107}" destId="{C5C2D230-CA9E-4092-9B20-78E9EE3B3CA0}" srcOrd="1" destOrd="0" presId="urn:microsoft.com/office/officeart/2005/8/layout/orgChart1"/>
    <dgm:cxn modelId="{761D612B-28CE-4C02-91AC-65BCB5E7B56E}" type="presParOf" srcId="{73C7A4B0-0584-4789-A6DF-D8FD8D087107}" destId="{28977997-B6EB-4005-AB4A-EA8DCD4EECDE}" srcOrd="2" destOrd="0" presId="urn:microsoft.com/office/officeart/2005/8/layout/orgChart1"/>
    <dgm:cxn modelId="{7A3D3D52-172F-45D1-BEDD-C3C3D77A436B}" type="presParOf" srcId="{13D6A0CE-3671-4ACC-9343-9E4F0023DAD4}" destId="{085FF8F7-E8DB-4570-87EB-FBB2F4687811}" srcOrd="2" destOrd="0" presId="urn:microsoft.com/office/officeart/2005/8/layout/orgChart1"/>
    <dgm:cxn modelId="{6C89D25E-08B3-4320-9B8B-76AAE7C4766E}" type="presParOf" srcId="{13D6A0CE-3671-4ACC-9343-9E4F0023DAD4}" destId="{245BF612-1CA5-454F-9062-A199ABE7AFD2}" srcOrd="3" destOrd="0" presId="urn:microsoft.com/office/officeart/2005/8/layout/orgChart1"/>
    <dgm:cxn modelId="{81EBBAF6-3DB7-4EB4-9878-E3F8C2AA2831}" type="presParOf" srcId="{245BF612-1CA5-454F-9062-A199ABE7AFD2}" destId="{5997ABB5-C5F2-476D-9BA9-5BAF61E5D8FB}" srcOrd="0" destOrd="0" presId="urn:microsoft.com/office/officeart/2005/8/layout/orgChart1"/>
    <dgm:cxn modelId="{7C550318-8815-4827-92FB-C7F1666B830D}" type="presParOf" srcId="{5997ABB5-C5F2-476D-9BA9-5BAF61E5D8FB}" destId="{DDD7E824-7033-4410-909A-89DF37223F13}" srcOrd="0" destOrd="0" presId="urn:microsoft.com/office/officeart/2005/8/layout/orgChart1"/>
    <dgm:cxn modelId="{9058F268-E003-4C64-B65A-FC08C8076874}" type="presParOf" srcId="{5997ABB5-C5F2-476D-9BA9-5BAF61E5D8FB}" destId="{78A98D9F-6A9F-47E4-8FDB-9D2638CBFE3A}" srcOrd="1" destOrd="0" presId="urn:microsoft.com/office/officeart/2005/8/layout/orgChart1"/>
    <dgm:cxn modelId="{8A786AF7-9F32-4D61-A282-E0FF7A3C4460}" type="presParOf" srcId="{245BF612-1CA5-454F-9062-A199ABE7AFD2}" destId="{5C22FC96-9527-400E-A5D3-E19F242408E9}" srcOrd="1" destOrd="0" presId="urn:microsoft.com/office/officeart/2005/8/layout/orgChart1"/>
    <dgm:cxn modelId="{9FABDD4D-CD65-4BC8-8251-36760051846A}" type="presParOf" srcId="{5C22FC96-9527-400E-A5D3-E19F242408E9}" destId="{D8338BA1-7282-4941-9003-82F98CBC4E97}" srcOrd="0" destOrd="0" presId="urn:microsoft.com/office/officeart/2005/8/layout/orgChart1"/>
    <dgm:cxn modelId="{07C9D782-8143-4D26-89AA-A4A658CB441A}" type="presParOf" srcId="{5C22FC96-9527-400E-A5D3-E19F242408E9}" destId="{5642A905-EBA3-49A1-9916-269AA5606625}" srcOrd="1" destOrd="0" presId="urn:microsoft.com/office/officeart/2005/8/layout/orgChart1"/>
    <dgm:cxn modelId="{AE9D4FF4-E39E-43D9-A71A-B187CDF185F3}" type="presParOf" srcId="{5642A905-EBA3-49A1-9916-269AA5606625}" destId="{E07D088C-679F-46EA-84BF-15D9B29C3ACA}" srcOrd="0" destOrd="0" presId="urn:microsoft.com/office/officeart/2005/8/layout/orgChart1"/>
    <dgm:cxn modelId="{D6F6AB73-E1C9-4079-8AA9-494273379DCC}" type="presParOf" srcId="{E07D088C-679F-46EA-84BF-15D9B29C3ACA}" destId="{E3F9C5AE-A00F-4AEF-A225-012726F0AE75}" srcOrd="0" destOrd="0" presId="urn:microsoft.com/office/officeart/2005/8/layout/orgChart1"/>
    <dgm:cxn modelId="{74CB03AE-88BA-43B7-80FB-357A7572626C}" type="presParOf" srcId="{E07D088C-679F-46EA-84BF-15D9B29C3ACA}" destId="{DC1B31EC-C615-4929-84C4-659994844AC0}" srcOrd="1" destOrd="0" presId="urn:microsoft.com/office/officeart/2005/8/layout/orgChart1"/>
    <dgm:cxn modelId="{CA9F9F22-DE98-4908-B61D-8275EE7B1D13}" type="presParOf" srcId="{5642A905-EBA3-49A1-9916-269AA5606625}" destId="{6F1E0E57-6B62-4735-AB0F-4D3AA64EB79F}" srcOrd="1" destOrd="0" presId="urn:microsoft.com/office/officeart/2005/8/layout/orgChart1"/>
    <dgm:cxn modelId="{B95B4E88-EFB4-4C51-B9CE-AD69100081A7}" type="presParOf" srcId="{5642A905-EBA3-49A1-9916-269AA5606625}" destId="{510FD20E-12D6-45F4-A497-4A7548016E35}" srcOrd="2" destOrd="0" presId="urn:microsoft.com/office/officeart/2005/8/layout/orgChart1"/>
    <dgm:cxn modelId="{BF056061-1785-4627-8DAF-A6037B72DF6E}" type="presParOf" srcId="{245BF612-1CA5-454F-9062-A199ABE7AFD2}" destId="{0145D25A-E85B-4A05-AC9D-B815E65E777E}" srcOrd="2" destOrd="0" presId="urn:microsoft.com/office/officeart/2005/8/layout/orgChart1"/>
    <dgm:cxn modelId="{EB94E1AD-8071-4963-BE7F-8A3756E046DC}"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Transfers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dirty="0" smtClean="0"/>
            <a:t>Collegiate Departments </a:t>
          </a:r>
          <a:endParaRPr lang="en-US" dirty="0"/>
        </a:p>
      </dgm:t>
    </dgm:pt>
    <dgm:pt modelId="{A052E573-FEC0-4674-AD1E-49CC5F617258}" type="parTrans" cxnId="{17BE69FD-2A27-46B0-8D08-E95020934361}">
      <dgm:prSet/>
      <dgm:spPr>
        <a:ln w="38100">
          <a:solidFill>
            <a:srgbClr val="C00000"/>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Post Office</a:t>
          </a:r>
          <a:endParaRPr lang="en-US" b="1" dirty="0"/>
        </a:p>
      </dgm:t>
    </dgm:pt>
    <dgm:pt modelId="{1387C220-BEF9-4238-B8C1-375BD7BD113D}" type="parTrans" cxnId="{255F65D0-8EC6-41D8-A703-7880D7ED6C36}">
      <dgm:prSet/>
      <dgm:spPr>
        <a:ln w="6350">
          <a:solidFill>
            <a:schemeClr val="tx1"/>
          </a:solidFill>
        </a:ln>
      </dgm:spPr>
      <dgm:t>
        <a:bodyPr/>
        <a:lstStyle/>
        <a:p>
          <a:endParaRPr lang="en-US"/>
        </a:p>
      </dgm:t>
    </dgm:pt>
    <dgm:pt modelId="{2C553C9C-816A-429B-ABD2-7936CC64F883}" type="sibTrans" cxnId="{255F65D0-8EC6-41D8-A703-7880D7ED6C36}">
      <dgm:prSet/>
      <dgm:spPr/>
      <dgm:t>
        <a:bodyPr/>
        <a:lstStyle/>
        <a:p>
          <a:endParaRPr lang="en-US"/>
        </a:p>
      </dgm:t>
    </dgm:pt>
    <dgm:pt modelId="{39479DFE-2277-47CD-8ABD-7194E3B51BEA}">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Print Shop</a:t>
          </a:r>
          <a:endParaRPr lang="en-US" b="1" dirty="0"/>
        </a:p>
      </dgm:t>
    </dgm:pt>
    <dgm:pt modelId="{EC810F40-4EA6-4F23-B202-D3B73AB28FAC}" type="parTrans" cxnId="{3BAB9C4F-1060-4466-B34F-C03E295AAF49}">
      <dgm:prSet/>
      <dgm:spPr>
        <a:ln w="6350">
          <a:solidFill>
            <a:schemeClr val="tx1"/>
          </a:solidFill>
        </a:ln>
      </dgm:spPr>
      <dgm:t>
        <a:bodyPr/>
        <a:lstStyle/>
        <a:p>
          <a:endParaRPr lang="en-US"/>
        </a:p>
      </dgm:t>
    </dgm:pt>
    <dgm:pt modelId="{95CA74F7-B1C2-4D03-BBC5-561EBD796CB0}" type="sibTrans" cxnId="{3BAB9C4F-1060-4466-B34F-C03E295AAF49}">
      <dgm:prSet/>
      <dgm:spPr/>
      <dgm:t>
        <a:bodyPr/>
        <a:lstStyle/>
        <a:p>
          <a:endParaRPr lang="en-US"/>
        </a:p>
      </dgm:t>
    </dgm:pt>
    <dgm:pt modelId="{5ACDEE46-5C99-489E-8DA9-A1739720B417}">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Motor Pool</a:t>
          </a:r>
          <a:endParaRPr lang="en-US" b="1" dirty="0"/>
        </a:p>
      </dgm:t>
    </dgm:pt>
    <dgm:pt modelId="{3B125393-1788-4205-AD89-F2F83DC418A5}" type="parTrans" cxnId="{1EA635BA-29F7-4AA0-89D2-56E62A56AD46}">
      <dgm:prSet/>
      <dgm:spPr>
        <a:ln w="6350">
          <a:solidFill>
            <a:schemeClr val="tx1"/>
          </a:solidFill>
        </a:ln>
      </dgm:spPr>
      <dgm:t>
        <a:bodyPr/>
        <a:lstStyle/>
        <a:p>
          <a:endParaRPr lang="en-US"/>
        </a:p>
      </dgm:t>
    </dgm:pt>
    <dgm:pt modelId="{E8A14647-A5EA-4A60-99EC-78302C0B7363}" type="sibTrans" cxnId="{1EA635BA-29F7-4AA0-89D2-56E62A56AD46}">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4"/>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4">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4"/>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4"/>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4">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4"/>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3F3BA79B-4A09-46DF-A5AF-8286ADE4216C}" type="pres">
      <dgm:prSet presAssocID="{EC810F40-4EA6-4F23-B202-D3B73AB28FAC}" presName="Name37" presStyleLbl="parChTrans1D2" presStyleIdx="2" presStyleCnt="4"/>
      <dgm:spPr/>
      <dgm:t>
        <a:bodyPr/>
        <a:lstStyle/>
        <a:p>
          <a:endParaRPr lang="en-US"/>
        </a:p>
      </dgm:t>
    </dgm:pt>
    <dgm:pt modelId="{72B91763-C0B5-4668-92BA-D43EBB4B1FA4}" type="pres">
      <dgm:prSet presAssocID="{39479DFE-2277-47CD-8ABD-7194E3B51BEA}" presName="hierRoot2" presStyleCnt="0">
        <dgm:presLayoutVars>
          <dgm:hierBranch val="init"/>
        </dgm:presLayoutVars>
      </dgm:prSet>
      <dgm:spPr/>
    </dgm:pt>
    <dgm:pt modelId="{C23BAAAA-8C94-424F-9EF1-24938CCF9E8D}" type="pres">
      <dgm:prSet presAssocID="{39479DFE-2277-47CD-8ABD-7194E3B51BEA}" presName="rootComposite" presStyleCnt="0"/>
      <dgm:spPr/>
    </dgm:pt>
    <dgm:pt modelId="{36992061-23E8-40C6-A085-A10EA3616827}" type="pres">
      <dgm:prSet presAssocID="{39479DFE-2277-47CD-8ABD-7194E3B51BEA}" presName="rootText" presStyleLbl="node2" presStyleIdx="2" presStyleCnt="4">
        <dgm:presLayoutVars>
          <dgm:chPref val="3"/>
        </dgm:presLayoutVars>
      </dgm:prSet>
      <dgm:spPr/>
      <dgm:t>
        <a:bodyPr/>
        <a:lstStyle/>
        <a:p>
          <a:endParaRPr lang="en-US"/>
        </a:p>
      </dgm:t>
    </dgm:pt>
    <dgm:pt modelId="{1058BC86-4B74-47BF-93A8-5824BA93FFC4}" type="pres">
      <dgm:prSet presAssocID="{39479DFE-2277-47CD-8ABD-7194E3B51BEA}" presName="rootConnector" presStyleLbl="node2" presStyleIdx="2" presStyleCnt="4"/>
      <dgm:spPr/>
      <dgm:t>
        <a:bodyPr/>
        <a:lstStyle/>
        <a:p>
          <a:endParaRPr lang="en-US"/>
        </a:p>
      </dgm:t>
    </dgm:pt>
    <dgm:pt modelId="{9613B403-B5F0-4C28-A9CC-B5F41CA6389A}" type="pres">
      <dgm:prSet presAssocID="{39479DFE-2277-47CD-8ABD-7194E3B51BEA}" presName="hierChild4" presStyleCnt="0"/>
      <dgm:spPr/>
    </dgm:pt>
    <dgm:pt modelId="{A70AEA43-B15C-473F-A3EC-56A3BC19B379}" type="pres">
      <dgm:prSet presAssocID="{39479DFE-2277-47CD-8ABD-7194E3B51BEA}" presName="hierChild5" presStyleCnt="0"/>
      <dgm:spPr/>
    </dgm:pt>
    <dgm:pt modelId="{72941C6D-1DDF-40EA-BD22-D6FC25DEFE27}" type="pres">
      <dgm:prSet presAssocID="{3B125393-1788-4205-AD89-F2F83DC418A5}" presName="Name37" presStyleLbl="parChTrans1D2" presStyleIdx="3" presStyleCnt="4"/>
      <dgm:spPr/>
      <dgm:t>
        <a:bodyPr/>
        <a:lstStyle/>
        <a:p>
          <a:endParaRPr lang="en-US"/>
        </a:p>
      </dgm:t>
    </dgm:pt>
    <dgm:pt modelId="{07C4978D-4E8B-4DE3-A229-D8200307B920}" type="pres">
      <dgm:prSet presAssocID="{5ACDEE46-5C99-489E-8DA9-A1739720B417}" presName="hierRoot2" presStyleCnt="0">
        <dgm:presLayoutVars>
          <dgm:hierBranch val="init"/>
        </dgm:presLayoutVars>
      </dgm:prSet>
      <dgm:spPr/>
    </dgm:pt>
    <dgm:pt modelId="{FC07B51F-58F0-49E8-A8A8-1D99C5303A10}" type="pres">
      <dgm:prSet presAssocID="{5ACDEE46-5C99-489E-8DA9-A1739720B417}" presName="rootComposite" presStyleCnt="0"/>
      <dgm:spPr/>
    </dgm:pt>
    <dgm:pt modelId="{38E28EC1-3C30-4F4A-964E-13A43BAC292B}" type="pres">
      <dgm:prSet presAssocID="{5ACDEE46-5C99-489E-8DA9-A1739720B417}" presName="rootText" presStyleLbl="node2" presStyleIdx="3" presStyleCnt="4">
        <dgm:presLayoutVars>
          <dgm:chPref val="3"/>
        </dgm:presLayoutVars>
      </dgm:prSet>
      <dgm:spPr/>
      <dgm:t>
        <a:bodyPr/>
        <a:lstStyle/>
        <a:p>
          <a:endParaRPr lang="en-US"/>
        </a:p>
      </dgm:t>
    </dgm:pt>
    <dgm:pt modelId="{C8CBBE2C-D0A1-49E4-9B48-24BAAF9C1024}" type="pres">
      <dgm:prSet presAssocID="{5ACDEE46-5C99-489E-8DA9-A1739720B417}" presName="rootConnector" presStyleLbl="node2" presStyleIdx="3" presStyleCnt="4"/>
      <dgm:spPr/>
      <dgm:t>
        <a:bodyPr/>
        <a:lstStyle/>
        <a:p>
          <a:endParaRPr lang="en-US"/>
        </a:p>
      </dgm:t>
    </dgm:pt>
    <dgm:pt modelId="{7CB2EDF3-CAAA-42E8-B56F-D8B580AB1BD1}" type="pres">
      <dgm:prSet presAssocID="{5ACDEE46-5C99-489E-8DA9-A1739720B417}" presName="hierChild4" presStyleCnt="0"/>
      <dgm:spPr/>
    </dgm:pt>
    <dgm:pt modelId="{D8AC219D-9DA1-43C3-8E36-A016BFE03166}" type="pres">
      <dgm:prSet presAssocID="{5ACDEE46-5C99-489E-8DA9-A1739720B417}" presName="hierChild5" presStyleCnt="0"/>
      <dgm:spPr/>
    </dgm:pt>
    <dgm:pt modelId="{97506A86-4862-4670-BE17-442EE3514F34}" type="pres">
      <dgm:prSet presAssocID="{0084851A-CC52-4239-A7A3-37EB2857E0F9}" presName="hierChild3" presStyleCnt="0"/>
      <dgm:spPr/>
    </dgm:pt>
  </dgm:ptLst>
  <dgm:cxnLst>
    <dgm:cxn modelId="{FB70CAA8-63AA-4CF1-990C-CF5C1C29B0D6}" type="presOf" srcId="{0084851A-CC52-4239-A7A3-37EB2857E0F9}" destId="{D4A1296E-DDAD-4672-A631-39A47305B68A}" srcOrd="1" destOrd="0" presId="urn:microsoft.com/office/officeart/2005/8/layout/orgChart1"/>
    <dgm:cxn modelId="{489EA156-0C62-4F24-8D20-CA6A283AB013}" type="presOf" srcId="{39479DFE-2277-47CD-8ABD-7194E3B51BEA}" destId="{1058BC86-4B74-47BF-93A8-5824BA93FFC4}" srcOrd="1" destOrd="0" presId="urn:microsoft.com/office/officeart/2005/8/layout/orgChart1"/>
    <dgm:cxn modelId="{55152F4E-4B2A-460E-B1A8-34D8DA2499CB}" type="presOf" srcId="{5ACDEE46-5C99-489E-8DA9-A1739720B417}" destId="{C8CBBE2C-D0A1-49E4-9B48-24BAAF9C1024}" srcOrd="1" destOrd="0" presId="urn:microsoft.com/office/officeart/2005/8/layout/orgChart1"/>
    <dgm:cxn modelId="{0E9CBD1D-EBA8-4B2C-84D4-A98C22DF5AB6}" type="presOf" srcId="{5ACDEE46-5C99-489E-8DA9-A1739720B417}" destId="{38E28EC1-3C30-4F4A-964E-13A43BAC292B}" srcOrd="0" destOrd="0" presId="urn:microsoft.com/office/officeart/2005/8/layout/orgChart1"/>
    <dgm:cxn modelId="{B2201664-BE1A-4E03-8672-8C1EDBBE9DE3}" type="presOf" srcId="{1387C220-BEF9-4238-B8C1-375BD7BD113D}" destId="{085FF8F7-E8DB-4570-87EB-FBB2F4687811}" srcOrd="0" destOrd="0" presId="urn:microsoft.com/office/officeart/2005/8/layout/orgChart1"/>
    <dgm:cxn modelId="{1EA635BA-29F7-4AA0-89D2-56E62A56AD46}" srcId="{0084851A-CC52-4239-A7A3-37EB2857E0F9}" destId="{5ACDEE46-5C99-489E-8DA9-A1739720B417}" srcOrd="3" destOrd="0" parTransId="{3B125393-1788-4205-AD89-F2F83DC418A5}" sibTransId="{E8A14647-A5EA-4A60-99EC-78302C0B7363}"/>
    <dgm:cxn modelId="{A535DD69-12BD-4572-91CF-BC138EB725D6}" type="presOf" srcId="{A052E573-FEC0-4674-AD1E-49CC5F617258}" destId="{4BA5F9FC-7ED4-4801-AB49-DA0856AD6C06}" srcOrd="0" destOrd="0" presId="urn:microsoft.com/office/officeart/2005/8/layout/orgChart1"/>
    <dgm:cxn modelId="{97C53AA3-9AB8-4BA0-AA66-878A4069BD3A}" type="presOf" srcId="{79D897A9-B199-4522-9794-9DC447A98C83}" destId="{78A98D9F-6A9F-47E4-8FDB-9D2638CBFE3A}" srcOrd="1" destOrd="0" presId="urn:microsoft.com/office/officeart/2005/8/layout/orgChart1"/>
    <dgm:cxn modelId="{3BAB9C4F-1060-4466-B34F-C03E295AAF49}" srcId="{0084851A-CC52-4239-A7A3-37EB2857E0F9}" destId="{39479DFE-2277-47CD-8ABD-7194E3B51BEA}" srcOrd="2" destOrd="0" parTransId="{EC810F40-4EA6-4F23-B202-D3B73AB28FAC}" sibTransId="{95CA74F7-B1C2-4D03-BBC5-561EBD796CB0}"/>
    <dgm:cxn modelId="{255F65D0-8EC6-41D8-A703-7880D7ED6C36}" srcId="{0084851A-CC52-4239-A7A3-37EB2857E0F9}" destId="{79D897A9-B199-4522-9794-9DC447A98C83}" srcOrd="1" destOrd="0" parTransId="{1387C220-BEF9-4238-B8C1-375BD7BD113D}" sibTransId="{2C553C9C-816A-429B-ABD2-7936CC64F883}"/>
    <dgm:cxn modelId="{031B7BAA-B1E1-4FB5-9B5D-52DD3B7FA465}" type="presOf" srcId="{A8076E91-85F4-4525-81F1-454379AFC56F}" destId="{9C313528-B41A-45E9-8902-57E0D75BA31D}" srcOrd="0" destOrd="0" presId="urn:microsoft.com/office/officeart/2005/8/layout/orgChart1"/>
    <dgm:cxn modelId="{2C6F1694-C7F6-4B50-A108-F79315E27A9A}" type="presOf" srcId="{0084851A-CC52-4239-A7A3-37EB2857E0F9}" destId="{08D6DFA4-F23B-43B2-8C0F-74163C013C89}" srcOrd="0" destOrd="0" presId="urn:microsoft.com/office/officeart/2005/8/layout/orgChart1"/>
    <dgm:cxn modelId="{E392DB9D-D8E2-482B-81AC-41954EFCAE8D}" type="presOf" srcId="{79D897A9-B199-4522-9794-9DC447A98C83}" destId="{DDD7E824-7033-4410-909A-89DF37223F13}" srcOrd="0"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460030CD-E2FB-4C61-8147-4A23514AE670}" type="presOf" srcId="{2D66CED9-C18F-403F-8BA2-FECEC6780960}" destId="{13579E6C-57A4-4527-B13A-189688BD7E11}" srcOrd="0" destOrd="0" presId="urn:microsoft.com/office/officeart/2005/8/layout/orgChart1"/>
    <dgm:cxn modelId="{1D1ECC8D-71A1-49D3-93EC-9AEE74B085B8}" type="presOf" srcId="{A8076E91-85F4-4525-81F1-454379AFC56F}" destId="{8B07EF15-33EA-4AC4-B146-6047371DDAF4}" srcOrd="1" destOrd="0" presId="urn:microsoft.com/office/officeart/2005/8/layout/orgChart1"/>
    <dgm:cxn modelId="{9739D457-3A1D-449F-8D90-41EBC3D5E19E}" type="presOf" srcId="{39479DFE-2277-47CD-8ABD-7194E3B51BEA}" destId="{36992061-23E8-40C6-A085-A10EA3616827}" srcOrd="0" destOrd="0" presId="urn:microsoft.com/office/officeart/2005/8/layout/orgChart1"/>
    <dgm:cxn modelId="{2E49BC5B-499C-4DB6-9431-5FBEC69B7095}" type="presOf" srcId="{3B125393-1788-4205-AD89-F2F83DC418A5}" destId="{72941C6D-1DDF-40EA-BD22-D6FC25DEFE27}" srcOrd="0" destOrd="0" presId="urn:microsoft.com/office/officeart/2005/8/layout/orgChart1"/>
    <dgm:cxn modelId="{0F33F751-6DF7-45B2-9AE0-12564021FC56}" type="presOf" srcId="{EC810F40-4EA6-4F23-B202-D3B73AB28FAC}" destId="{3F3BA79B-4A09-46DF-A5AF-8286ADE4216C}" srcOrd="0" destOrd="0" presId="urn:microsoft.com/office/officeart/2005/8/layout/orgChart1"/>
    <dgm:cxn modelId="{AE05C34E-6D5B-476A-85F6-44A35F72FA62}" srcId="{2D66CED9-C18F-403F-8BA2-FECEC6780960}" destId="{0084851A-CC52-4239-A7A3-37EB2857E0F9}" srcOrd="0" destOrd="0" parTransId="{9A552C43-305B-4D8C-8F74-79CF1FF7FF40}" sibTransId="{95ED5D93-0EEF-44B1-A937-1AF44EB9AB79}"/>
    <dgm:cxn modelId="{740D6AE8-A0E7-4156-AB52-0EDBDE46F236}" type="presParOf" srcId="{13579E6C-57A4-4527-B13A-189688BD7E11}" destId="{A80B9C3A-4B83-42DA-8354-4D22151EB446}" srcOrd="0" destOrd="0" presId="urn:microsoft.com/office/officeart/2005/8/layout/orgChart1"/>
    <dgm:cxn modelId="{08E826E7-9174-4C0E-93E5-B22F155E0CB0}" type="presParOf" srcId="{A80B9C3A-4B83-42DA-8354-4D22151EB446}" destId="{B4AD4915-DCF4-4871-815C-DC73E6C75273}" srcOrd="0" destOrd="0" presId="urn:microsoft.com/office/officeart/2005/8/layout/orgChart1"/>
    <dgm:cxn modelId="{97377309-FC56-4354-BCED-4EA630EFB45F}" type="presParOf" srcId="{B4AD4915-DCF4-4871-815C-DC73E6C75273}" destId="{08D6DFA4-F23B-43B2-8C0F-74163C013C89}" srcOrd="0" destOrd="0" presId="urn:microsoft.com/office/officeart/2005/8/layout/orgChart1"/>
    <dgm:cxn modelId="{10A819D2-4118-4CEF-BB56-5DD52C848B47}" type="presParOf" srcId="{B4AD4915-DCF4-4871-815C-DC73E6C75273}" destId="{D4A1296E-DDAD-4672-A631-39A47305B68A}" srcOrd="1" destOrd="0" presId="urn:microsoft.com/office/officeart/2005/8/layout/orgChart1"/>
    <dgm:cxn modelId="{BF219F97-B27A-4834-BA31-8C4B3EDAA345}" type="presParOf" srcId="{A80B9C3A-4B83-42DA-8354-4D22151EB446}" destId="{13D6A0CE-3671-4ACC-9343-9E4F0023DAD4}" srcOrd="1" destOrd="0" presId="urn:microsoft.com/office/officeart/2005/8/layout/orgChart1"/>
    <dgm:cxn modelId="{BBD6309A-3D26-40D1-AB82-FA104525EC46}" type="presParOf" srcId="{13D6A0CE-3671-4ACC-9343-9E4F0023DAD4}" destId="{4BA5F9FC-7ED4-4801-AB49-DA0856AD6C06}" srcOrd="0" destOrd="0" presId="urn:microsoft.com/office/officeart/2005/8/layout/orgChart1"/>
    <dgm:cxn modelId="{501B0A11-4C05-4862-80D1-C08C31B7C533}" type="presParOf" srcId="{13D6A0CE-3671-4ACC-9343-9E4F0023DAD4}" destId="{73C7A4B0-0584-4789-A6DF-D8FD8D087107}" srcOrd="1" destOrd="0" presId="urn:microsoft.com/office/officeart/2005/8/layout/orgChart1"/>
    <dgm:cxn modelId="{C8F01B77-EB53-417D-94A4-52EC5EBD8F4E}" type="presParOf" srcId="{73C7A4B0-0584-4789-A6DF-D8FD8D087107}" destId="{B13BBC28-8E65-4152-A2CA-76FA64F7A003}" srcOrd="0" destOrd="0" presId="urn:microsoft.com/office/officeart/2005/8/layout/orgChart1"/>
    <dgm:cxn modelId="{8D6DAAA7-CDEE-4D20-AC7A-EB9574D4C283}" type="presParOf" srcId="{B13BBC28-8E65-4152-A2CA-76FA64F7A003}" destId="{9C313528-B41A-45E9-8902-57E0D75BA31D}" srcOrd="0" destOrd="0" presId="urn:microsoft.com/office/officeart/2005/8/layout/orgChart1"/>
    <dgm:cxn modelId="{57AE8E06-6BB0-4BEC-BC70-4FA86F1FA7CC}" type="presParOf" srcId="{B13BBC28-8E65-4152-A2CA-76FA64F7A003}" destId="{8B07EF15-33EA-4AC4-B146-6047371DDAF4}" srcOrd="1" destOrd="0" presId="urn:microsoft.com/office/officeart/2005/8/layout/orgChart1"/>
    <dgm:cxn modelId="{A2A79A78-0F3A-4498-AF3D-967F8D8497B5}" type="presParOf" srcId="{73C7A4B0-0584-4789-A6DF-D8FD8D087107}" destId="{C5C2D230-CA9E-4092-9B20-78E9EE3B3CA0}" srcOrd="1" destOrd="0" presId="urn:microsoft.com/office/officeart/2005/8/layout/orgChart1"/>
    <dgm:cxn modelId="{580A6012-153E-48C6-BD81-A9E75DB1AA1A}" type="presParOf" srcId="{73C7A4B0-0584-4789-A6DF-D8FD8D087107}" destId="{28977997-B6EB-4005-AB4A-EA8DCD4EECDE}" srcOrd="2" destOrd="0" presId="urn:microsoft.com/office/officeart/2005/8/layout/orgChart1"/>
    <dgm:cxn modelId="{397A9C10-C737-4573-BCC6-4E56214E64B8}" type="presParOf" srcId="{13D6A0CE-3671-4ACC-9343-9E4F0023DAD4}" destId="{085FF8F7-E8DB-4570-87EB-FBB2F4687811}" srcOrd="2" destOrd="0" presId="urn:microsoft.com/office/officeart/2005/8/layout/orgChart1"/>
    <dgm:cxn modelId="{738A5D19-AE4A-47B8-ADDD-9EEA8EDE5A52}" type="presParOf" srcId="{13D6A0CE-3671-4ACC-9343-9E4F0023DAD4}" destId="{245BF612-1CA5-454F-9062-A199ABE7AFD2}" srcOrd="3" destOrd="0" presId="urn:microsoft.com/office/officeart/2005/8/layout/orgChart1"/>
    <dgm:cxn modelId="{C1CFDC19-FE39-401C-9C9E-6BC3A04C7E3F}" type="presParOf" srcId="{245BF612-1CA5-454F-9062-A199ABE7AFD2}" destId="{5997ABB5-C5F2-476D-9BA9-5BAF61E5D8FB}" srcOrd="0" destOrd="0" presId="urn:microsoft.com/office/officeart/2005/8/layout/orgChart1"/>
    <dgm:cxn modelId="{47D4060D-F3F4-48FD-889A-FECA44CCF581}" type="presParOf" srcId="{5997ABB5-C5F2-476D-9BA9-5BAF61E5D8FB}" destId="{DDD7E824-7033-4410-909A-89DF37223F13}" srcOrd="0" destOrd="0" presId="urn:microsoft.com/office/officeart/2005/8/layout/orgChart1"/>
    <dgm:cxn modelId="{A12FA746-F807-451B-AEC1-78975C28A3E2}" type="presParOf" srcId="{5997ABB5-C5F2-476D-9BA9-5BAF61E5D8FB}" destId="{78A98D9F-6A9F-47E4-8FDB-9D2638CBFE3A}" srcOrd="1" destOrd="0" presId="urn:microsoft.com/office/officeart/2005/8/layout/orgChart1"/>
    <dgm:cxn modelId="{5445DE52-1CBC-4717-9514-1D29F6150262}" type="presParOf" srcId="{245BF612-1CA5-454F-9062-A199ABE7AFD2}" destId="{5C22FC96-9527-400E-A5D3-E19F242408E9}" srcOrd="1" destOrd="0" presId="urn:microsoft.com/office/officeart/2005/8/layout/orgChart1"/>
    <dgm:cxn modelId="{BF6C7DB1-17A8-4352-8A22-EB0DF56A9CC6}" type="presParOf" srcId="{245BF612-1CA5-454F-9062-A199ABE7AFD2}" destId="{0145D25A-E85B-4A05-AC9D-B815E65E777E}" srcOrd="2" destOrd="0" presId="urn:microsoft.com/office/officeart/2005/8/layout/orgChart1"/>
    <dgm:cxn modelId="{92552914-30AA-42BC-BE7F-603212499BEC}" type="presParOf" srcId="{13D6A0CE-3671-4ACC-9343-9E4F0023DAD4}" destId="{3F3BA79B-4A09-46DF-A5AF-8286ADE4216C}" srcOrd="4" destOrd="0" presId="urn:microsoft.com/office/officeart/2005/8/layout/orgChart1"/>
    <dgm:cxn modelId="{AC8E37F6-55E3-4175-A5C9-3BEC5C11E8E6}" type="presParOf" srcId="{13D6A0CE-3671-4ACC-9343-9E4F0023DAD4}" destId="{72B91763-C0B5-4668-92BA-D43EBB4B1FA4}" srcOrd="5" destOrd="0" presId="urn:microsoft.com/office/officeart/2005/8/layout/orgChart1"/>
    <dgm:cxn modelId="{1C4E6A52-72D0-4ACC-81F1-843B85AC9ABA}" type="presParOf" srcId="{72B91763-C0B5-4668-92BA-D43EBB4B1FA4}" destId="{C23BAAAA-8C94-424F-9EF1-24938CCF9E8D}" srcOrd="0" destOrd="0" presId="urn:microsoft.com/office/officeart/2005/8/layout/orgChart1"/>
    <dgm:cxn modelId="{5339C4E1-9290-49B2-A2D1-ECDFB75C55C5}" type="presParOf" srcId="{C23BAAAA-8C94-424F-9EF1-24938CCF9E8D}" destId="{36992061-23E8-40C6-A085-A10EA3616827}" srcOrd="0" destOrd="0" presId="urn:microsoft.com/office/officeart/2005/8/layout/orgChart1"/>
    <dgm:cxn modelId="{8A6A8E86-49ED-49EE-AE3D-49E3A40AC05C}" type="presParOf" srcId="{C23BAAAA-8C94-424F-9EF1-24938CCF9E8D}" destId="{1058BC86-4B74-47BF-93A8-5824BA93FFC4}" srcOrd="1" destOrd="0" presId="urn:microsoft.com/office/officeart/2005/8/layout/orgChart1"/>
    <dgm:cxn modelId="{461FD4B5-1E94-4B33-ABFC-9704E0DFCA12}" type="presParOf" srcId="{72B91763-C0B5-4668-92BA-D43EBB4B1FA4}" destId="{9613B403-B5F0-4C28-A9CC-B5F41CA6389A}" srcOrd="1" destOrd="0" presId="urn:microsoft.com/office/officeart/2005/8/layout/orgChart1"/>
    <dgm:cxn modelId="{E2B30324-846C-433B-9CD2-CA192B7CDE6C}" type="presParOf" srcId="{72B91763-C0B5-4668-92BA-D43EBB4B1FA4}" destId="{A70AEA43-B15C-473F-A3EC-56A3BC19B379}" srcOrd="2" destOrd="0" presId="urn:microsoft.com/office/officeart/2005/8/layout/orgChart1"/>
    <dgm:cxn modelId="{89A2E6C2-CF96-4B61-812E-8BAC9E28081A}" type="presParOf" srcId="{13D6A0CE-3671-4ACC-9343-9E4F0023DAD4}" destId="{72941C6D-1DDF-40EA-BD22-D6FC25DEFE27}" srcOrd="6" destOrd="0" presId="urn:microsoft.com/office/officeart/2005/8/layout/orgChart1"/>
    <dgm:cxn modelId="{991CAAE0-911A-4AA4-A869-C8EE7A090296}" type="presParOf" srcId="{13D6A0CE-3671-4ACC-9343-9E4F0023DAD4}" destId="{07C4978D-4E8B-4DE3-A229-D8200307B920}" srcOrd="7" destOrd="0" presId="urn:microsoft.com/office/officeart/2005/8/layout/orgChart1"/>
    <dgm:cxn modelId="{B92C2029-3409-4723-9D6A-74127D1926A4}" type="presParOf" srcId="{07C4978D-4E8B-4DE3-A229-D8200307B920}" destId="{FC07B51F-58F0-49E8-A8A8-1D99C5303A10}" srcOrd="0" destOrd="0" presId="urn:microsoft.com/office/officeart/2005/8/layout/orgChart1"/>
    <dgm:cxn modelId="{5572144E-7071-421E-8585-9E34BC47DFC0}" type="presParOf" srcId="{FC07B51F-58F0-49E8-A8A8-1D99C5303A10}" destId="{38E28EC1-3C30-4F4A-964E-13A43BAC292B}" srcOrd="0" destOrd="0" presId="urn:microsoft.com/office/officeart/2005/8/layout/orgChart1"/>
    <dgm:cxn modelId="{512D77F9-3F10-48B3-BDF0-713B5790C80C}" type="presParOf" srcId="{FC07B51F-58F0-49E8-A8A8-1D99C5303A10}" destId="{C8CBBE2C-D0A1-49E4-9B48-24BAAF9C1024}" srcOrd="1" destOrd="0" presId="urn:microsoft.com/office/officeart/2005/8/layout/orgChart1"/>
    <dgm:cxn modelId="{3124DDB8-F50F-476E-8BDD-66BAD1157623}" type="presParOf" srcId="{07C4978D-4E8B-4DE3-A229-D8200307B920}" destId="{7CB2EDF3-CAAA-42E8-B56F-D8B580AB1BD1}" srcOrd="1" destOrd="0" presId="urn:microsoft.com/office/officeart/2005/8/layout/orgChart1"/>
    <dgm:cxn modelId="{E7E7330B-8E2E-434A-BA79-7EAD363109A5}" type="presParOf" srcId="{07C4978D-4E8B-4DE3-A229-D8200307B920}" destId="{D8AC219D-9DA1-43C3-8E36-A016BFE03166}" srcOrd="2" destOrd="0" presId="urn:microsoft.com/office/officeart/2005/8/layout/orgChart1"/>
    <dgm:cxn modelId="{76919250-2FE3-4266-9054-E09B53E05F22}"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Transfers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dgm:spPr>
      <dgm:t>
        <a:bodyPr/>
        <a:lstStyle/>
        <a:p>
          <a:r>
            <a:rPr lang="en-US" dirty="0" smtClean="0"/>
            <a:t>Collegiate Departments </a:t>
          </a:r>
          <a:endParaRPr lang="en-US" dirty="0"/>
        </a:p>
      </dgm:t>
    </dgm:pt>
    <dgm:pt modelId="{A052E573-FEC0-4674-AD1E-49CC5F617258}" type="parTrans" cxnId="{17BE69FD-2A27-46B0-8D08-E95020934361}">
      <dgm:prSet/>
      <dgm:spPr>
        <a:ln w="9525">
          <a:solidFill>
            <a:schemeClr val="tx1"/>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b="1" dirty="0" smtClean="0"/>
            <a:t>Post Office</a:t>
          </a:r>
          <a:endParaRPr lang="en-US" b="1" dirty="0"/>
        </a:p>
      </dgm:t>
    </dgm:pt>
    <dgm:pt modelId="{1387C220-BEF9-4238-B8C1-375BD7BD113D}" type="parTrans" cxnId="{255F65D0-8EC6-41D8-A703-7880D7ED6C36}">
      <dgm:prSet/>
      <dgm:spPr>
        <a:ln w="38100">
          <a:solidFill>
            <a:srgbClr val="C00000"/>
          </a:solidFill>
        </a:ln>
      </dgm:spPr>
      <dgm:t>
        <a:bodyPr/>
        <a:lstStyle/>
        <a:p>
          <a:endParaRPr lang="en-US"/>
        </a:p>
      </dgm:t>
    </dgm:pt>
    <dgm:pt modelId="{2C553C9C-816A-429B-ABD2-7936CC64F883}" type="sibTrans" cxnId="{255F65D0-8EC6-41D8-A703-7880D7ED6C36}">
      <dgm:prSet/>
      <dgm:spPr/>
      <dgm:t>
        <a:bodyPr/>
        <a:lstStyle/>
        <a:p>
          <a:endParaRPr lang="en-US"/>
        </a:p>
      </dgm:t>
    </dgm:pt>
    <dgm:pt modelId="{39479DFE-2277-47CD-8ABD-7194E3B51BEA}">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Print Shop</a:t>
          </a:r>
          <a:endParaRPr lang="en-US" b="1" dirty="0"/>
        </a:p>
      </dgm:t>
    </dgm:pt>
    <dgm:pt modelId="{EC810F40-4EA6-4F23-B202-D3B73AB28FAC}" type="parTrans" cxnId="{3BAB9C4F-1060-4466-B34F-C03E295AAF49}">
      <dgm:prSet/>
      <dgm:spPr>
        <a:ln w="6350">
          <a:solidFill>
            <a:schemeClr val="tx1"/>
          </a:solidFill>
        </a:ln>
      </dgm:spPr>
      <dgm:t>
        <a:bodyPr/>
        <a:lstStyle/>
        <a:p>
          <a:endParaRPr lang="en-US"/>
        </a:p>
      </dgm:t>
    </dgm:pt>
    <dgm:pt modelId="{95CA74F7-B1C2-4D03-BBC5-561EBD796CB0}" type="sibTrans" cxnId="{3BAB9C4F-1060-4466-B34F-C03E295AAF49}">
      <dgm:prSet/>
      <dgm:spPr/>
      <dgm:t>
        <a:bodyPr/>
        <a:lstStyle/>
        <a:p>
          <a:endParaRPr lang="en-US"/>
        </a:p>
      </dgm:t>
    </dgm:pt>
    <dgm:pt modelId="{5ACDEE46-5C99-489E-8DA9-A1739720B417}">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Motor Pool</a:t>
          </a:r>
          <a:endParaRPr lang="en-US" b="1" dirty="0"/>
        </a:p>
      </dgm:t>
    </dgm:pt>
    <dgm:pt modelId="{3B125393-1788-4205-AD89-F2F83DC418A5}" type="parTrans" cxnId="{1EA635BA-29F7-4AA0-89D2-56E62A56AD46}">
      <dgm:prSet/>
      <dgm:spPr>
        <a:ln w="6350">
          <a:solidFill>
            <a:schemeClr val="tx1"/>
          </a:solidFill>
        </a:ln>
      </dgm:spPr>
      <dgm:t>
        <a:bodyPr/>
        <a:lstStyle/>
        <a:p>
          <a:endParaRPr lang="en-US"/>
        </a:p>
      </dgm:t>
    </dgm:pt>
    <dgm:pt modelId="{E8A14647-A5EA-4A60-99EC-78302C0B7363}" type="sibTrans" cxnId="{1EA635BA-29F7-4AA0-89D2-56E62A56AD46}">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4"/>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4">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4"/>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4"/>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4">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4"/>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3F3BA79B-4A09-46DF-A5AF-8286ADE4216C}" type="pres">
      <dgm:prSet presAssocID="{EC810F40-4EA6-4F23-B202-D3B73AB28FAC}" presName="Name37" presStyleLbl="parChTrans1D2" presStyleIdx="2" presStyleCnt="4"/>
      <dgm:spPr/>
      <dgm:t>
        <a:bodyPr/>
        <a:lstStyle/>
        <a:p>
          <a:endParaRPr lang="en-US"/>
        </a:p>
      </dgm:t>
    </dgm:pt>
    <dgm:pt modelId="{72B91763-C0B5-4668-92BA-D43EBB4B1FA4}" type="pres">
      <dgm:prSet presAssocID="{39479DFE-2277-47CD-8ABD-7194E3B51BEA}" presName="hierRoot2" presStyleCnt="0">
        <dgm:presLayoutVars>
          <dgm:hierBranch val="init"/>
        </dgm:presLayoutVars>
      </dgm:prSet>
      <dgm:spPr/>
    </dgm:pt>
    <dgm:pt modelId="{C23BAAAA-8C94-424F-9EF1-24938CCF9E8D}" type="pres">
      <dgm:prSet presAssocID="{39479DFE-2277-47CD-8ABD-7194E3B51BEA}" presName="rootComposite" presStyleCnt="0"/>
      <dgm:spPr/>
    </dgm:pt>
    <dgm:pt modelId="{36992061-23E8-40C6-A085-A10EA3616827}" type="pres">
      <dgm:prSet presAssocID="{39479DFE-2277-47CD-8ABD-7194E3B51BEA}" presName="rootText" presStyleLbl="node2" presStyleIdx="2" presStyleCnt="4">
        <dgm:presLayoutVars>
          <dgm:chPref val="3"/>
        </dgm:presLayoutVars>
      </dgm:prSet>
      <dgm:spPr/>
      <dgm:t>
        <a:bodyPr/>
        <a:lstStyle/>
        <a:p>
          <a:endParaRPr lang="en-US"/>
        </a:p>
      </dgm:t>
    </dgm:pt>
    <dgm:pt modelId="{1058BC86-4B74-47BF-93A8-5824BA93FFC4}" type="pres">
      <dgm:prSet presAssocID="{39479DFE-2277-47CD-8ABD-7194E3B51BEA}" presName="rootConnector" presStyleLbl="node2" presStyleIdx="2" presStyleCnt="4"/>
      <dgm:spPr/>
      <dgm:t>
        <a:bodyPr/>
        <a:lstStyle/>
        <a:p>
          <a:endParaRPr lang="en-US"/>
        </a:p>
      </dgm:t>
    </dgm:pt>
    <dgm:pt modelId="{9613B403-B5F0-4C28-A9CC-B5F41CA6389A}" type="pres">
      <dgm:prSet presAssocID="{39479DFE-2277-47CD-8ABD-7194E3B51BEA}" presName="hierChild4" presStyleCnt="0"/>
      <dgm:spPr/>
    </dgm:pt>
    <dgm:pt modelId="{A70AEA43-B15C-473F-A3EC-56A3BC19B379}" type="pres">
      <dgm:prSet presAssocID="{39479DFE-2277-47CD-8ABD-7194E3B51BEA}" presName="hierChild5" presStyleCnt="0"/>
      <dgm:spPr/>
    </dgm:pt>
    <dgm:pt modelId="{72941C6D-1DDF-40EA-BD22-D6FC25DEFE27}" type="pres">
      <dgm:prSet presAssocID="{3B125393-1788-4205-AD89-F2F83DC418A5}" presName="Name37" presStyleLbl="parChTrans1D2" presStyleIdx="3" presStyleCnt="4"/>
      <dgm:spPr/>
      <dgm:t>
        <a:bodyPr/>
        <a:lstStyle/>
        <a:p>
          <a:endParaRPr lang="en-US"/>
        </a:p>
      </dgm:t>
    </dgm:pt>
    <dgm:pt modelId="{07C4978D-4E8B-4DE3-A229-D8200307B920}" type="pres">
      <dgm:prSet presAssocID="{5ACDEE46-5C99-489E-8DA9-A1739720B417}" presName="hierRoot2" presStyleCnt="0">
        <dgm:presLayoutVars>
          <dgm:hierBranch val="init"/>
        </dgm:presLayoutVars>
      </dgm:prSet>
      <dgm:spPr/>
    </dgm:pt>
    <dgm:pt modelId="{FC07B51F-58F0-49E8-A8A8-1D99C5303A10}" type="pres">
      <dgm:prSet presAssocID="{5ACDEE46-5C99-489E-8DA9-A1739720B417}" presName="rootComposite" presStyleCnt="0"/>
      <dgm:spPr/>
    </dgm:pt>
    <dgm:pt modelId="{38E28EC1-3C30-4F4A-964E-13A43BAC292B}" type="pres">
      <dgm:prSet presAssocID="{5ACDEE46-5C99-489E-8DA9-A1739720B417}" presName="rootText" presStyleLbl="node2" presStyleIdx="3" presStyleCnt="4">
        <dgm:presLayoutVars>
          <dgm:chPref val="3"/>
        </dgm:presLayoutVars>
      </dgm:prSet>
      <dgm:spPr/>
      <dgm:t>
        <a:bodyPr/>
        <a:lstStyle/>
        <a:p>
          <a:endParaRPr lang="en-US"/>
        </a:p>
      </dgm:t>
    </dgm:pt>
    <dgm:pt modelId="{C8CBBE2C-D0A1-49E4-9B48-24BAAF9C1024}" type="pres">
      <dgm:prSet presAssocID="{5ACDEE46-5C99-489E-8DA9-A1739720B417}" presName="rootConnector" presStyleLbl="node2" presStyleIdx="3" presStyleCnt="4"/>
      <dgm:spPr/>
      <dgm:t>
        <a:bodyPr/>
        <a:lstStyle/>
        <a:p>
          <a:endParaRPr lang="en-US"/>
        </a:p>
      </dgm:t>
    </dgm:pt>
    <dgm:pt modelId="{7CB2EDF3-CAAA-42E8-B56F-D8B580AB1BD1}" type="pres">
      <dgm:prSet presAssocID="{5ACDEE46-5C99-489E-8DA9-A1739720B417}" presName="hierChild4" presStyleCnt="0"/>
      <dgm:spPr/>
    </dgm:pt>
    <dgm:pt modelId="{D8AC219D-9DA1-43C3-8E36-A016BFE03166}" type="pres">
      <dgm:prSet presAssocID="{5ACDEE46-5C99-489E-8DA9-A1739720B417}" presName="hierChild5" presStyleCnt="0"/>
      <dgm:spPr/>
    </dgm:pt>
    <dgm:pt modelId="{97506A86-4862-4670-BE17-442EE3514F34}" type="pres">
      <dgm:prSet presAssocID="{0084851A-CC52-4239-A7A3-37EB2857E0F9}" presName="hierChild3" presStyleCnt="0"/>
      <dgm:spPr/>
    </dgm:pt>
  </dgm:ptLst>
  <dgm:cxnLst>
    <dgm:cxn modelId="{3BAB9C4F-1060-4466-B34F-C03E295AAF49}" srcId="{0084851A-CC52-4239-A7A3-37EB2857E0F9}" destId="{39479DFE-2277-47CD-8ABD-7194E3B51BEA}" srcOrd="2" destOrd="0" parTransId="{EC810F40-4EA6-4F23-B202-D3B73AB28FAC}" sibTransId="{95CA74F7-B1C2-4D03-BBC5-561EBD796CB0}"/>
    <dgm:cxn modelId="{E221F531-EFD2-40C1-AB55-715C6267AB6B}" type="presOf" srcId="{3B125393-1788-4205-AD89-F2F83DC418A5}" destId="{72941C6D-1DDF-40EA-BD22-D6FC25DEFE27}" srcOrd="0" destOrd="0" presId="urn:microsoft.com/office/officeart/2005/8/layout/orgChart1"/>
    <dgm:cxn modelId="{960330A9-2B9B-4B10-8207-CA35D79E1A21}" type="presOf" srcId="{79D897A9-B199-4522-9794-9DC447A98C83}" destId="{78A98D9F-6A9F-47E4-8FDB-9D2638CBFE3A}" srcOrd="1" destOrd="0" presId="urn:microsoft.com/office/officeart/2005/8/layout/orgChart1"/>
    <dgm:cxn modelId="{DB0B7471-4EC0-448D-B11E-1148D5E78842}" type="presOf" srcId="{2D66CED9-C18F-403F-8BA2-FECEC6780960}" destId="{13579E6C-57A4-4527-B13A-189688BD7E11}" srcOrd="0" destOrd="0" presId="urn:microsoft.com/office/officeart/2005/8/layout/orgChart1"/>
    <dgm:cxn modelId="{52A25BA3-88AE-4939-8E7D-50A038AAAB67}" type="presOf" srcId="{79D897A9-B199-4522-9794-9DC447A98C83}" destId="{DDD7E824-7033-4410-909A-89DF37223F13}" srcOrd="0" destOrd="0" presId="urn:microsoft.com/office/officeart/2005/8/layout/orgChart1"/>
    <dgm:cxn modelId="{1EA635BA-29F7-4AA0-89D2-56E62A56AD46}" srcId="{0084851A-CC52-4239-A7A3-37EB2857E0F9}" destId="{5ACDEE46-5C99-489E-8DA9-A1739720B417}" srcOrd="3" destOrd="0" parTransId="{3B125393-1788-4205-AD89-F2F83DC418A5}" sibTransId="{E8A14647-A5EA-4A60-99EC-78302C0B7363}"/>
    <dgm:cxn modelId="{34B88C10-F6AE-48C1-ACFE-B1A5336D98E0}" type="presOf" srcId="{1387C220-BEF9-4238-B8C1-375BD7BD113D}" destId="{085FF8F7-E8DB-4570-87EB-FBB2F4687811}" srcOrd="0" destOrd="0" presId="urn:microsoft.com/office/officeart/2005/8/layout/orgChart1"/>
    <dgm:cxn modelId="{E48E910F-27DB-4AF8-9D2C-2D49184067D9}" type="presOf" srcId="{EC810F40-4EA6-4F23-B202-D3B73AB28FAC}" destId="{3F3BA79B-4A09-46DF-A5AF-8286ADE4216C}" srcOrd="0"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9E4EC915-CB87-4F67-BAEB-C6E017FEFB3D}" type="presOf" srcId="{39479DFE-2277-47CD-8ABD-7194E3B51BEA}" destId="{36992061-23E8-40C6-A085-A10EA3616827}" srcOrd="0" destOrd="0" presId="urn:microsoft.com/office/officeart/2005/8/layout/orgChart1"/>
    <dgm:cxn modelId="{5A7B765B-A69B-4C4C-A6BB-99BFE66DEDDA}" type="presOf" srcId="{5ACDEE46-5C99-489E-8DA9-A1739720B417}" destId="{C8CBBE2C-D0A1-49E4-9B48-24BAAF9C1024}" srcOrd="1" destOrd="0" presId="urn:microsoft.com/office/officeart/2005/8/layout/orgChart1"/>
    <dgm:cxn modelId="{AE05C34E-6D5B-476A-85F6-44A35F72FA62}" srcId="{2D66CED9-C18F-403F-8BA2-FECEC6780960}" destId="{0084851A-CC52-4239-A7A3-37EB2857E0F9}" srcOrd="0" destOrd="0" parTransId="{9A552C43-305B-4D8C-8F74-79CF1FF7FF40}" sibTransId="{95ED5D93-0EEF-44B1-A937-1AF44EB9AB79}"/>
    <dgm:cxn modelId="{3D8EF51A-FAFB-448C-A25D-2FC5BB3C323C}" type="presOf" srcId="{A052E573-FEC0-4674-AD1E-49CC5F617258}" destId="{4BA5F9FC-7ED4-4801-AB49-DA0856AD6C06}" srcOrd="0" destOrd="0" presId="urn:microsoft.com/office/officeart/2005/8/layout/orgChart1"/>
    <dgm:cxn modelId="{811F1A55-1FFD-4F85-867F-CEF187BD2041}" type="presOf" srcId="{A8076E91-85F4-4525-81F1-454379AFC56F}" destId="{9C313528-B41A-45E9-8902-57E0D75BA31D}" srcOrd="0" destOrd="0" presId="urn:microsoft.com/office/officeart/2005/8/layout/orgChart1"/>
    <dgm:cxn modelId="{7DF8FCB8-27FA-4217-BE80-8F016089EAE0}" type="presOf" srcId="{39479DFE-2277-47CD-8ABD-7194E3B51BEA}" destId="{1058BC86-4B74-47BF-93A8-5824BA93FFC4}" srcOrd="1" destOrd="0" presId="urn:microsoft.com/office/officeart/2005/8/layout/orgChart1"/>
    <dgm:cxn modelId="{2F7229C6-7E2A-47B1-A58A-119C7EE76FAC}" type="presOf" srcId="{5ACDEE46-5C99-489E-8DA9-A1739720B417}" destId="{38E28EC1-3C30-4F4A-964E-13A43BAC292B}" srcOrd="0" destOrd="0" presId="urn:microsoft.com/office/officeart/2005/8/layout/orgChart1"/>
    <dgm:cxn modelId="{E192FF6A-0B9D-47C2-8ACF-9042C59992D3}" type="presOf" srcId="{A8076E91-85F4-4525-81F1-454379AFC56F}" destId="{8B07EF15-33EA-4AC4-B146-6047371DDAF4}" srcOrd="1" destOrd="0" presId="urn:microsoft.com/office/officeart/2005/8/layout/orgChart1"/>
    <dgm:cxn modelId="{ECE7ACE4-65B3-4FE3-B70A-5751023B9785}" type="presOf" srcId="{0084851A-CC52-4239-A7A3-37EB2857E0F9}" destId="{D4A1296E-DDAD-4672-A631-39A47305B68A}" srcOrd="1"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6FA433B1-DDB2-4A22-AC41-66D060378FE8}" type="presOf" srcId="{0084851A-CC52-4239-A7A3-37EB2857E0F9}" destId="{08D6DFA4-F23B-43B2-8C0F-74163C013C89}" srcOrd="0" destOrd="0" presId="urn:microsoft.com/office/officeart/2005/8/layout/orgChart1"/>
    <dgm:cxn modelId="{2F01D4CF-6BB0-4FBC-9AE3-A3B5D9B14407}" type="presParOf" srcId="{13579E6C-57A4-4527-B13A-189688BD7E11}" destId="{A80B9C3A-4B83-42DA-8354-4D22151EB446}" srcOrd="0" destOrd="0" presId="urn:microsoft.com/office/officeart/2005/8/layout/orgChart1"/>
    <dgm:cxn modelId="{C0E86B3B-507F-4CDA-AFB4-B7CD6CF14696}" type="presParOf" srcId="{A80B9C3A-4B83-42DA-8354-4D22151EB446}" destId="{B4AD4915-DCF4-4871-815C-DC73E6C75273}" srcOrd="0" destOrd="0" presId="urn:microsoft.com/office/officeart/2005/8/layout/orgChart1"/>
    <dgm:cxn modelId="{308264B0-667D-4809-B7F4-CC4726C8DD76}" type="presParOf" srcId="{B4AD4915-DCF4-4871-815C-DC73E6C75273}" destId="{08D6DFA4-F23B-43B2-8C0F-74163C013C89}" srcOrd="0" destOrd="0" presId="urn:microsoft.com/office/officeart/2005/8/layout/orgChart1"/>
    <dgm:cxn modelId="{956922E9-3720-466A-8C0C-BE127F23F478}" type="presParOf" srcId="{B4AD4915-DCF4-4871-815C-DC73E6C75273}" destId="{D4A1296E-DDAD-4672-A631-39A47305B68A}" srcOrd="1" destOrd="0" presId="urn:microsoft.com/office/officeart/2005/8/layout/orgChart1"/>
    <dgm:cxn modelId="{1E52AA6A-44E5-4F41-9744-F9B510F80C71}" type="presParOf" srcId="{A80B9C3A-4B83-42DA-8354-4D22151EB446}" destId="{13D6A0CE-3671-4ACC-9343-9E4F0023DAD4}" srcOrd="1" destOrd="0" presId="urn:microsoft.com/office/officeart/2005/8/layout/orgChart1"/>
    <dgm:cxn modelId="{DCF28CFE-B7C6-48CD-8B74-D6901A5CEB85}" type="presParOf" srcId="{13D6A0CE-3671-4ACC-9343-9E4F0023DAD4}" destId="{4BA5F9FC-7ED4-4801-AB49-DA0856AD6C06}" srcOrd="0" destOrd="0" presId="urn:microsoft.com/office/officeart/2005/8/layout/orgChart1"/>
    <dgm:cxn modelId="{3F9B2177-65A5-4DCF-A429-612E2D74C874}" type="presParOf" srcId="{13D6A0CE-3671-4ACC-9343-9E4F0023DAD4}" destId="{73C7A4B0-0584-4789-A6DF-D8FD8D087107}" srcOrd="1" destOrd="0" presId="urn:microsoft.com/office/officeart/2005/8/layout/orgChart1"/>
    <dgm:cxn modelId="{0139822E-A985-47DD-BC12-BDC00BF82234}" type="presParOf" srcId="{73C7A4B0-0584-4789-A6DF-D8FD8D087107}" destId="{B13BBC28-8E65-4152-A2CA-76FA64F7A003}" srcOrd="0" destOrd="0" presId="urn:microsoft.com/office/officeart/2005/8/layout/orgChart1"/>
    <dgm:cxn modelId="{DB39DC34-47E9-4AF2-B7D5-CB1C4EC79EEF}" type="presParOf" srcId="{B13BBC28-8E65-4152-A2CA-76FA64F7A003}" destId="{9C313528-B41A-45E9-8902-57E0D75BA31D}" srcOrd="0" destOrd="0" presId="urn:microsoft.com/office/officeart/2005/8/layout/orgChart1"/>
    <dgm:cxn modelId="{61E3FAB6-C5EC-4A6A-88A4-FF1DEF7779EB}" type="presParOf" srcId="{B13BBC28-8E65-4152-A2CA-76FA64F7A003}" destId="{8B07EF15-33EA-4AC4-B146-6047371DDAF4}" srcOrd="1" destOrd="0" presId="urn:microsoft.com/office/officeart/2005/8/layout/orgChart1"/>
    <dgm:cxn modelId="{425B762E-5397-4414-8A9D-628A9B4DED52}" type="presParOf" srcId="{73C7A4B0-0584-4789-A6DF-D8FD8D087107}" destId="{C5C2D230-CA9E-4092-9B20-78E9EE3B3CA0}" srcOrd="1" destOrd="0" presId="urn:microsoft.com/office/officeart/2005/8/layout/orgChart1"/>
    <dgm:cxn modelId="{E375C62A-1F2A-4162-9C87-09DA395CE722}" type="presParOf" srcId="{73C7A4B0-0584-4789-A6DF-D8FD8D087107}" destId="{28977997-B6EB-4005-AB4A-EA8DCD4EECDE}" srcOrd="2" destOrd="0" presId="urn:microsoft.com/office/officeart/2005/8/layout/orgChart1"/>
    <dgm:cxn modelId="{59AEC424-5A30-40D3-A236-A16E91887FA2}" type="presParOf" srcId="{13D6A0CE-3671-4ACC-9343-9E4F0023DAD4}" destId="{085FF8F7-E8DB-4570-87EB-FBB2F4687811}" srcOrd="2" destOrd="0" presId="urn:microsoft.com/office/officeart/2005/8/layout/orgChart1"/>
    <dgm:cxn modelId="{BCE71B66-F19E-4337-94FB-23B91D2443EB}" type="presParOf" srcId="{13D6A0CE-3671-4ACC-9343-9E4F0023DAD4}" destId="{245BF612-1CA5-454F-9062-A199ABE7AFD2}" srcOrd="3" destOrd="0" presId="urn:microsoft.com/office/officeart/2005/8/layout/orgChart1"/>
    <dgm:cxn modelId="{82E43506-BF10-480C-809D-74BAF8B641F0}" type="presParOf" srcId="{245BF612-1CA5-454F-9062-A199ABE7AFD2}" destId="{5997ABB5-C5F2-476D-9BA9-5BAF61E5D8FB}" srcOrd="0" destOrd="0" presId="urn:microsoft.com/office/officeart/2005/8/layout/orgChart1"/>
    <dgm:cxn modelId="{9E1667FE-9388-45A2-9D97-3ECAE1CDF2D8}" type="presParOf" srcId="{5997ABB5-C5F2-476D-9BA9-5BAF61E5D8FB}" destId="{DDD7E824-7033-4410-909A-89DF37223F13}" srcOrd="0" destOrd="0" presId="urn:microsoft.com/office/officeart/2005/8/layout/orgChart1"/>
    <dgm:cxn modelId="{07905331-3A05-48B9-BFAE-C897C260F29A}" type="presParOf" srcId="{5997ABB5-C5F2-476D-9BA9-5BAF61E5D8FB}" destId="{78A98D9F-6A9F-47E4-8FDB-9D2638CBFE3A}" srcOrd="1" destOrd="0" presId="urn:microsoft.com/office/officeart/2005/8/layout/orgChart1"/>
    <dgm:cxn modelId="{2B4F735D-B583-4869-966D-048E99A63E80}" type="presParOf" srcId="{245BF612-1CA5-454F-9062-A199ABE7AFD2}" destId="{5C22FC96-9527-400E-A5D3-E19F242408E9}" srcOrd="1" destOrd="0" presId="urn:microsoft.com/office/officeart/2005/8/layout/orgChart1"/>
    <dgm:cxn modelId="{B3874D9F-76FB-43F8-AE47-79BD5BF95EC8}" type="presParOf" srcId="{245BF612-1CA5-454F-9062-A199ABE7AFD2}" destId="{0145D25A-E85B-4A05-AC9D-B815E65E777E}" srcOrd="2" destOrd="0" presId="urn:microsoft.com/office/officeart/2005/8/layout/orgChart1"/>
    <dgm:cxn modelId="{316D9B2F-C6C9-4ABC-8E88-F9802CD3847B}" type="presParOf" srcId="{13D6A0CE-3671-4ACC-9343-9E4F0023DAD4}" destId="{3F3BA79B-4A09-46DF-A5AF-8286ADE4216C}" srcOrd="4" destOrd="0" presId="urn:microsoft.com/office/officeart/2005/8/layout/orgChart1"/>
    <dgm:cxn modelId="{AFA959E5-0859-447A-9657-38BB86019A3D}" type="presParOf" srcId="{13D6A0CE-3671-4ACC-9343-9E4F0023DAD4}" destId="{72B91763-C0B5-4668-92BA-D43EBB4B1FA4}" srcOrd="5" destOrd="0" presId="urn:microsoft.com/office/officeart/2005/8/layout/orgChart1"/>
    <dgm:cxn modelId="{3E6A16C9-4A57-4CF0-8819-587AF42313B4}" type="presParOf" srcId="{72B91763-C0B5-4668-92BA-D43EBB4B1FA4}" destId="{C23BAAAA-8C94-424F-9EF1-24938CCF9E8D}" srcOrd="0" destOrd="0" presId="urn:microsoft.com/office/officeart/2005/8/layout/orgChart1"/>
    <dgm:cxn modelId="{86139F6C-8B1E-47A0-BFE6-5F97A6DC413C}" type="presParOf" srcId="{C23BAAAA-8C94-424F-9EF1-24938CCF9E8D}" destId="{36992061-23E8-40C6-A085-A10EA3616827}" srcOrd="0" destOrd="0" presId="urn:microsoft.com/office/officeart/2005/8/layout/orgChart1"/>
    <dgm:cxn modelId="{ECC8A0D3-E335-4227-BB06-1C97BDC822F5}" type="presParOf" srcId="{C23BAAAA-8C94-424F-9EF1-24938CCF9E8D}" destId="{1058BC86-4B74-47BF-93A8-5824BA93FFC4}" srcOrd="1" destOrd="0" presId="urn:microsoft.com/office/officeart/2005/8/layout/orgChart1"/>
    <dgm:cxn modelId="{3142360F-75F8-42E4-9685-B44A596AA9F8}" type="presParOf" srcId="{72B91763-C0B5-4668-92BA-D43EBB4B1FA4}" destId="{9613B403-B5F0-4C28-A9CC-B5F41CA6389A}" srcOrd="1" destOrd="0" presId="urn:microsoft.com/office/officeart/2005/8/layout/orgChart1"/>
    <dgm:cxn modelId="{7ECF89F1-81AA-40B8-8E3D-89C82BB1AEE9}" type="presParOf" srcId="{72B91763-C0B5-4668-92BA-D43EBB4B1FA4}" destId="{A70AEA43-B15C-473F-A3EC-56A3BC19B379}" srcOrd="2" destOrd="0" presId="urn:microsoft.com/office/officeart/2005/8/layout/orgChart1"/>
    <dgm:cxn modelId="{6598E870-43B7-4190-89DF-A735C1E908D1}" type="presParOf" srcId="{13D6A0CE-3671-4ACC-9343-9E4F0023DAD4}" destId="{72941C6D-1DDF-40EA-BD22-D6FC25DEFE27}" srcOrd="6" destOrd="0" presId="urn:microsoft.com/office/officeart/2005/8/layout/orgChart1"/>
    <dgm:cxn modelId="{401BAF2D-C63C-4A55-8C2A-5CFDEF008F7E}" type="presParOf" srcId="{13D6A0CE-3671-4ACC-9343-9E4F0023DAD4}" destId="{07C4978D-4E8B-4DE3-A229-D8200307B920}" srcOrd="7" destOrd="0" presId="urn:microsoft.com/office/officeart/2005/8/layout/orgChart1"/>
    <dgm:cxn modelId="{B7FBBCAD-85E3-4EEB-AFE1-D3A976E092C5}" type="presParOf" srcId="{07C4978D-4E8B-4DE3-A229-D8200307B920}" destId="{FC07B51F-58F0-49E8-A8A8-1D99C5303A10}" srcOrd="0" destOrd="0" presId="urn:microsoft.com/office/officeart/2005/8/layout/orgChart1"/>
    <dgm:cxn modelId="{283CDB2C-F697-4B68-8266-B01BB62453AB}" type="presParOf" srcId="{FC07B51F-58F0-49E8-A8A8-1D99C5303A10}" destId="{38E28EC1-3C30-4F4A-964E-13A43BAC292B}" srcOrd="0" destOrd="0" presId="urn:microsoft.com/office/officeart/2005/8/layout/orgChart1"/>
    <dgm:cxn modelId="{C61DEFB1-DB27-45A5-809F-64927C2359BE}" type="presParOf" srcId="{FC07B51F-58F0-49E8-A8A8-1D99C5303A10}" destId="{C8CBBE2C-D0A1-49E4-9B48-24BAAF9C1024}" srcOrd="1" destOrd="0" presId="urn:microsoft.com/office/officeart/2005/8/layout/orgChart1"/>
    <dgm:cxn modelId="{74716FEE-C04C-42E8-B5BD-8CAEB2121650}" type="presParOf" srcId="{07C4978D-4E8B-4DE3-A229-D8200307B920}" destId="{7CB2EDF3-CAAA-42E8-B56F-D8B580AB1BD1}" srcOrd="1" destOrd="0" presId="urn:microsoft.com/office/officeart/2005/8/layout/orgChart1"/>
    <dgm:cxn modelId="{334003F7-27F6-4937-8F28-FF7CE3FC35B7}" type="presParOf" srcId="{07C4978D-4E8B-4DE3-A229-D8200307B920}" destId="{D8AC219D-9DA1-43C3-8E36-A016BFE03166}" srcOrd="2" destOrd="0" presId="urn:microsoft.com/office/officeart/2005/8/layout/orgChart1"/>
    <dgm:cxn modelId="{5CF23470-F2AD-42E5-AF3B-A08B0D498863}"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Transfers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dgm:spPr>
      <dgm:t>
        <a:bodyPr/>
        <a:lstStyle/>
        <a:p>
          <a:r>
            <a:rPr lang="en-US" dirty="0" smtClean="0"/>
            <a:t>Collegiate Departments </a:t>
          </a:r>
          <a:endParaRPr lang="en-US" dirty="0"/>
        </a:p>
      </dgm:t>
    </dgm:pt>
    <dgm:pt modelId="{A052E573-FEC0-4674-AD1E-49CC5F617258}" type="parTrans" cxnId="{17BE69FD-2A27-46B0-8D08-E95020934361}">
      <dgm:prSet/>
      <dgm:spPr>
        <a:ln w="9525">
          <a:solidFill>
            <a:schemeClr val="tx1"/>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Post Office</a:t>
          </a:r>
          <a:endParaRPr lang="en-US" b="1" dirty="0"/>
        </a:p>
      </dgm:t>
    </dgm:pt>
    <dgm:pt modelId="{1387C220-BEF9-4238-B8C1-375BD7BD113D}" type="parTrans" cxnId="{255F65D0-8EC6-41D8-A703-7880D7ED6C36}">
      <dgm:prSet/>
      <dgm:spPr>
        <a:ln w="6350">
          <a:solidFill>
            <a:schemeClr val="tx1"/>
          </a:solidFill>
        </a:ln>
      </dgm:spPr>
      <dgm:t>
        <a:bodyPr/>
        <a:lstStyle/>
        <a:p>
          <a:endParaRPr lang="en-US"/>
        </a:p>
      </dgm:t>
    </dgm:pt>
    <dgm:pt modelId="{2C553C9C-816A-429B-ABD2-7936CC64F883}" type="sibTrans" cxnId="{255F65D0-8EC6-41D8-A703-7880D7ED6C36}">
      <dgm:prSet/>
      <dgm:spPr/>
      <dgm:t>
        <a:bodyPr/>
        <a:lstStyle/>
        <a:p>
          <a:endParaRPr lang="en-US"/>
        </a:p>
      </dgm:t>
    </dgm:pt>
    <dgm:pt modelId="{39479DFE-2277-47CD-8ABD-7194E3B51BEA}">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b="1" dirty="0" smtClean="0"/>
            <a:t>Print Shop</a:t>
          </a:r>
          <a:endParaRPr lang="en-US" b="1" dirty="0"/>
        </a:p>
      </dgm:t>
    </dgm:pt>
    <dgm:pt modelId="{EC810F40-4EA6-4F23-B202-D3B73AB28FAC}" type="parTrans" cxnId="{3BAB9C4F-1060-4466-B34F-C03E295AAF49}">
      <dgm:prSet/>
      <dgm:spPr>
        <a:ln w="38100">
          <a:solidFill>
            <a:srgbClr val="C00000"/>
          </a:solidFill>
        </a:ln>
      </dgm:spPr>
      <dgm:t>
        <a:bodyPr/>
        <a:lstStyle/>
        <a:p>
          <a:endParaRPr lang="en-US"/>
        </a:p>
      </dgm:t>
    </dgm:pt>
    <dgm:pt modelId="{95CA74F7-B1C2-4D03-BBC5-561EBD796CB0}" type="sibTrans" cxnId="{3BAB9C4F-1060-4466-B34F-C03E295AAF49}">
      <dgm:prSet/>
      <dgm:spPr/>
      <dgm:t>
        <a:bodyPr/>
        <a:lstStyle/>
        <a:p>
          <a:endParaRPr lang="en-US"/>
        </a:p>
      </dgm:t>
    </dgm:pt>
    <dgm:pt modelId="{5ACDEE46-5C99-489E-8DA9-A1739720B417}">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Motor Pool</a:t>
          </a:r>
          <a:endParaRPr lang="en-US" b="1" dirty="0"/>
        </a:p>
      </dgm:t>
    </dgm:pt>
    <dgm:pt modelId="{3B125393-1788-4205-AD89-F2F83DC418A5}" type="parTrans" cxnId="{1EA635BA-29F7-4AA0-89D2-56E62A56AD46}">
      <dgm:prSet/>
      <dgm:spPr>
        <a:ln w="6350">
          <a:solidFill>
            <a:schemeClr val="tx1"/>
          </a:solidFill>
        </a:ln>
      </dgm:spPr>
      <dgm:t>
        <a:bodyPr/>
        <a:lstStyle/>
        <a:p>
          <a:endParaRPr lang="en-US"/>
        </a:p>
      </dgm:t>
    </dgm:pt>
    <dgm:pt modelId="{E8A14647-A5EA-4A60-99EC-78302C0B7363}" type="sibTrans" cxnId="{1EA635BA-29F7-4AA0-89D2-56E62A56AD46}">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4"/>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4">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4"/>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4"/>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4">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4"/>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3F3BA79B-4A09-46DF-A5AF-8286ADE4216C}" type="pres">
      <dgm:prSet presAssocID="{EC810F40-4EA6-4F23-B202-D3B73AB28FAC}" presName="Name37" presStyleLbl="parChTrans1D2" presStyleIdx="2" presStyleCnt="4"/>
      <dgm:spPr/>
      <dgm:t>
        <a:bodyPr/>
        <a:lstStyle/>
        <a:p>
          <a:endParaRPr lang="en-US"/>
        </a:p>
      </dgm:t>
    </dgm:pt>
    <dgm:pt modelId="{72B91763-C0B5-4668-92BA-D43EBB4B1FA4}" type="pres">
      <dgm:prSet presAssocID="{39479DFE-2277-47CD-8ABD-7194E3B51BEA}" presName="hierRoot2" presStyleCnt="0">
        <dgm:presLayoutVars>
          <dgm:hierBranch val="init"/>
        </dgm:presLayoutVars>
      </dgm:prSet>
      <dgm:spPr/>
    </dgm:pt>
    <dgm:pt modelId="{C23BAAAA-8C94-424F-9EF1-24938CCF9E8D}" type="pres">
      <dgm:prSet presAssocID="{39479DFE-2277-47CD-8ABD-7194E3B51BEA}" presName="rootComposite" presStyleCnt="0"/>
      <dgm:spPr/>
    </dgm:pt>
    <dgm:pt modelId="{36992061-23E8-40C6-A085-A10EA3616827}" type="pres">
      <dgm:prSet presAssocID="{39479DFE-2277-47CD-8ABD-7194E3B51BEA}" presName="rootText" presStyleLbl="node2" presStyleIdx="2" presStyleCnt="4">
        <dgm:presLayoutVars>
          <dgm:chPref val="3"/>
        </dgm:presLayoutVars>
      </dgm:prSet>
      <dgm:spPr/>
      <dgm:t>
        <a:bodyPr/>
        <a:lstStyle/>
        <a:p>
          <a:endParaRPr lang="en-US"/>
        </a:p>
      </dgm:t>
    </dgm:pt>
    <dgm:pt modelId="{1058BC86-4B74-47BF-93A8-5824BA93FFC4}" type="pres">
      <dgm:prSet presAssocID="{39479DFE-2277-47CD-8ABD-7194E3B51BEA}" presName="rootConnector" presStyleLbl="node2" presStyleIdx="2" presStyleCnt="4"/>
      <dgm:spPr/>
      <dgm:t>
        <a:bodyPr/>
        <a:lstStyle/>
        <a:p>
          <a:endParaRPr lang="en-US"/>
        </a:p>
      </dgm:t>
    </dgm:pt>
    <dgm:pt modelId="{9613B403-B5F0-4C28-A9CC-B5F41CA6389A}" type="pres">
      <dgm:prSet presAssocID="{39479DFE-2277-47CD-8ABD-7194E3B51BEA}" presName="hierChild4" presStyleCnt="0"/>
      <dgm:spPr/>
    </dgm:pt>
    <dgm:pt modelId="{A70AEA43-B15C-473F-A3EC-56A3BC19B379}" type="pres">
      <dgm:prSet presAssocID="{39479DFE-2277-47CD-8ABD-7194E3B51BEA}" presName="hierChild5" presStyleCnt="0"/>
      <dgm:spPr/>
    </dgm:pt>
    <dgm:pt modelId="{72941C6D-1DDF-40EA-BD22-D6FC25DEFE27}" type="pres">
      <dgm:prSet presAssocID="{3B125393-1788-4205-AD89-F2F83DC418A5}" presName="Name37" presStyleLbl="parChTrans1D2" presStyleIdx="3" presStyleCnt="4"/>
      <dgm:spPr/>
      <dgm:t>
        <a:bodyPr/>
        <a:lstStyle/>
        <a:p>
          <a:endParaRPr lang="en-US"/>
        </a:p>
      </dgm:t>
    </dgm:pt>
    <dgm:pt modelId="{07C4978D-4E8B-4DE3-A229-D8200307B920}" type="pres">
      <dgm:prSet presAssocID="{5ACDEE46-5C99-489E-8DA9-A1739720B417}" presName="hierRoot2" presStyleCnt="0">
        <dgm:presLayoutVars>
          <dgm:hierBranch val="init"/>
        </dgm:presLayoutVars>
      </dgm:prSet>
      <dgm:spPr/>
    </dgm:pt>
    <dgm:pt modelId="{FC07B51F-58F0-49E8-A8A8-1D99C5303A10}" type="pres">
      <dgm:prSet presAssocID="{5ACDEE46-5C99-489E-8DA9-A1739720B417}" presName="rootComposite" presStyleCnt="0"/>
      <dgm:spPr/>
    </dgm:pt>
    <dgm:pt modelId="{38E28EC1-3C30-4F4A-964E-13A43BAC292B}" type="pres">
      <dgm:prSet presAssocID="{5ACDEE46-5C99-489E-8DA9-A1739720B417}" presName="rootText" presStyleLbl="node2" presStyleIdx="3" presStyleCnt="4">
        <dgm:presLayoutVars>
          <dgm:chPref val="3"/>
        </dgm:presLayoutVars>
      </dgm:prSet>
      <dgm:spPr/>
      <dgm:t>
        <a:bodyPr/>
        <a:lstStyle/>
        <a:p>
          <a:endParaRPr lang="en-US"/>
        </a:p>
      </dgm:t>
    </dgm:pt>
    <dgm:pt modelId="{C8CBBE2C-D0A1-49E4-9B48-24BAAF9C1024}" type="pres">
      <dgm:prSet presAssocID="{5ACDEE46-5C99-489E-8DA9-A1739720B417}" presName="rootConnector" presStyleLbl="node2" presStyleIdx="3" presStyleCnt="4"/>
      <dgm:spPr/>
      <dgm:t>
        <a:bodyPr/>
        <a:lstStyle/>
        <a:p>
          <a:endParaRPr lang="en-US"/>
        </a:p>
      </dgm:t>
    </dgm:pt>
    <dgm:pt modelId="{7CB2EDF3-CAAA-42E8-B56F-D8B580AB1BD1}" type="pres">
      <dgm:prSet presAssocID="{5ACDEE46-5C99-489E-8DA9-A1739720B417}" presName="hierChild4" presStyleCnt="0"/>
      <dgm:spPr/>
    </dgm:pt>
    <dgm:pt modelId="{D8AC219D-9DA1-43C3-8E36-A016BFE03166}" type="pres">
      <dgm:prSet presAssocID="{5ACDEE46-5C99-489E-8DA9-A1739720B417}" presName="hierChild5" presStyleCnt="0"/>
      <dgm:spPr/>
    </dgm:pt>
    <dgm:pt modelId="{97506A86-4862-4670-BE17-442EE3514F34}" type="pres">
      <dgm:prSet presAssocID="{0084851A-CC52-4239-A7A3-37EB2857E0F9}" presName="hierChild3" presStyleCnt="0"/>
      <dgm:spPr/>
    </dgm:pt>
  </dgm:ptLst>
  <dgm:cxnLst>
    <dgm:cxn modelId="{3BAB9C4F-1060-4466-B34F-C03E295AAF49}" srcId="{0084851A-CC52-4239-A7A3-37EB2857E0F9}" destId="{39479DFE-2277-47CD-8ABD-7194E3B51BEA}" srcOrd="2" destOrd="0" parTransId="{EC810F40-4EA6-4F23-B202-D3B73AB28FAC}" sibTransId="{95CA74F7-B1C2-4D03-BBC5-561EBD796CB0}"/>
    <dgm:cxn modelId="{D0FB0331-41EE-4A1C-9392-3E67A86C5336}" type="presOf" srcId="{A8076E91-85F4-4525-81F1-454379AFC56F}" destId="{8B07EF15-33EA-4AC4-B146-6047371DDAF4}" srcOrd="1" destOrd="0" presId="urn:microsoft.com/office/officeart/2005/8/layout/orgChart1"/>
    <dgm:cxn modelId="{2768CFF5-0188-4B21-87CD-0289CFD2D169}" type="presOf" srcId="{0084851A-CC52-4239-A7A3-37EB2857E0F9}" destId="{D4A1296E-DDAD-4672-A631-39A47305B68A}" srcOrd="1" destOrd="0" presId="urn:microsoft.com/office/officeart/2005/8/layout/orgChart1"/>
    <dgm:cxn modelId="{1EA635BA-29F7-4AA0-89D2-56E62A56AD46}" srcId="{0084851A-CC52-4239-A7A3-37EB2857E0F9}" destId="{5ACDEE46-5C99-489E-8DA9-A1739720B417}" srcOrd="3" destOrd="0" parTransId="{3B125393-1788-4205-AD89-F2F83DC418A5}" sibTransId="{E8A14647-A5EA-4A60-99EC-78302C0B7363}"/>
    <dgm:cxn modelId="{04EBDFD9-3315-4DD4-938E-25A314FB1F13}" type="presOf" srcId="{79D897A9-B199-4522-9794-9DC447A98C83}" destId="{78A98D9F-6A9F-47E4-8FDB-9D2638CBFE3A}" srcOrd="1" destOrd="0" presId="urn:microsoft.com/office/officeart/2005/8/layout/orgChart1"/>
    <dgm:cxn modelId="{33BDC0AA-285F-478A-9E78-35D92ABCBACA}" type="presOf" srcId="{79D897A9-B199-4522-9794-9DC447A98C83}" destId="{DDD7E824-7033-4410-909A-89DF37223F13}" srcOrd="0" destOrd="0" presId="urn:microsoft.com/office/officeart/2005/8/layout/orgChart1"/>
    <dgm:cxn modelId="{255F65D0-8EC6-41D8-A703-7880D7ED6C36}" srcId="{0084851A-CC52-4239-A7A3-37EB2857E0F9}" destId="{79D897A9-B199-4522-9794-9DC447A98C83}" srcOrd="1" destOrd="0" parTransId="{1387C220-BEF9-4238-B8C1-375BD7BD113D}" sibTransId="{2C553C9C-816A-429B-ABD2-7936CC64F883}"/>
    <dgm:cxn modelId="{66387391-7769-4407-908C-EC6C7EB13B64}" type="presOf" srcId="{A052E573-FEC0-4674-AD1E-49CC5F617258}" destId="{4BA5F9FC-7ED4-4801-AB49-DA0856AD6C06}" srcOrd="0" destOrd="0" presId="urn:microsoft.com/office/officeart/2005/8/layout/orgChart1"/>
    <dgm:cxn modelId="{9038FC7E-47CF-4464-B094-1C18A02770DF}" type="presOf" srcId="{3B125393-1788-4205-AD89-F2F83DC418A5}" destId="{72941C6D-1DDF-40EA-BD22-D6FC25DEFE27}" srcOrd="0" destOrd="0" presId="urn:microsoft.com/office/officeart/2005/8/layout/orgChart1"/>
    <dgm:cxn modelId="{ABEA0EA8-C3C9-4412-A731-68A166E52B5D}" type="presOf" srcId="{5ACDEE46-5C99-489E-8DA9-A1739720B417}" destId="{38E28EC1-3C30-4F4A-964E-13A43BAC292B}" srcOrd="0" destOrd="0" presId="urn:microsoft.com/office/officeart/2005/8/layout/orgChart1"/>
    <dgm:cxn modelId="{A2FF4D78-261A-455C-BE6B-E0F89DAA430D}" type="presOf" srcId="{1387C220-BEF9-4238-B8C1-375BD7BD113D}" destId="{085FF8F7-E8DB-4570-87EB-FBB2F4687811}" srcOrd="0" destOrd="0" presId="urn:microsoft.com/office/officeart/2005/8/layout/orgChart1"/>
    <dgm:cxn modelId="{AE05C34E-6D5B-476A-85F6-44A35F72FA62}" srcId="{2D66CED9-C18F-403F-8BA2-FECEC6780960}" destId="{0084851A-CC52-4239-A7A3-37EB2857E0F9}" srcOrd="0" destOrd="0" parTransId="{9A552C43-305B-4D8C-8F74-79CF1FF7FF40}" sibTransId="{95ED5D93-0EEF-44B1-A937-1AF44EB9AB79}"/>
    <dgm:cxn modelId="{86220530-B039-4D62-BDFD-9622423799A4}" type="presOf" srcId="{EC810F40-4EA6-4F23-B202-D3B73AB28FAC}" destId="{3F3BA79B-4A09-46DF-A5AF-8286ADE4216C}" srcOrd="0" destOrd="0" presId="urn:microsoft.com/office/officeart/2005/8/layout/orgChart1"/>
    <dgm:cxn modelId="{778F0D6A-CE62-4EE8-BCE2-A049E6432BF0}" type="presOf" srcId="{2D66CED9-C18F-403F-8BA2-FECEC6780960}" destId="{13579E6C-57A4-4527-B13A-189688BD7E11}" srcOrd="0" destOrd="0" presId="urn:microsoft.com/office/officeart/2005/8/layout/orgChart1"/>
    <dgm:cxn modelId="{07B70A98-F2F8-4C5F-B154-E0E8B65534D1}" type="presOf" srcId="{39479DFE-2277-47CD-8ABD-7194E3B51BEA}" destId="{1058BC86-4B74-47BF-93A8-5824BA93FFC4}" srcOrd="1" destOrd="0" presId="urn:microsoft.com/office/officeart/2005/8/layout/orgChart1"/>
    <dgm:cxn modelId="{98E7EE2C-C622-4271-82FE-ACC3E666F6A5}" type="presOf" srcId="{0084851A-CC52-4239-A7A3-37EB2857E0F9}" destId="{08D6DFA4-F23B-43B2-8C0F-74163C013C89}" srcOrd="0" destOrd="0" presId="urn:microsoft.com/office/officeart/2005/8/layout/orgChart1"/>
    <dgm:cxn modelId="{3C971838-2A7C-42FC-8DC9-1B7A1AD786DA}" type="presOf" srcId="{39479DFE-2277-47CD-8ABD-7194E3B51BEA}" destId="{36992061-23E8-40C6-A085-A10EA3616827}" srcOrd="0" destOrd="0" presId="urn:microsoft.com/office/officeart/2005/8/layout/orgChart1"/>
    <dgm:cxn modelId="{EB766382-6D9E-424F-99DC-FDF69C48EF09}" type="presOf" srcId="{A8076E91-85F4-4525-81F1-454379AFC56F}" destId="{9C313528-B41A-45E9-8902-57E0D75BA31D}" srcOrd="0" destOrd="0" presId="urn:microsoft.com/office/officeart/2005/8/layout/orgChart1"/>
    <dgm:cxn modelId="{AFF0D10A-6E2F-4BBA-94FA-B3908080C643}" type="presOf" srcId="{5ACDEE46-5C99-489E-8DA9-A1739720B417}" destId="{C8CBBE2C-D0A1-49E4-9B48-24BAAF9C1024}" srcOrd="1"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A1E31565-04CF-4C44-90FB-182D5DF4B8A0}" type="presParOf" srcId="{13579E6C-57A4-4527-B13A-189688BD7E11}" destId="{A80B9C3A-4B83-42DA-8354-4D22151EB446}" srcOrd="0" destOrd="0" presId="urn:microsoft.com/office/officeart/2005/8/layout/orgChart1"/>
    <dgm:cxn modelId="{62F62508-2EFA-4EC4-8D92-8B685FA8EE03}" type="presParOf" srcId="{A80B9C3A-4B83-42DA-8354-4D22151EB446}" destId="{B4AD4915-DCF4-4871-815C-DC73E6C75273}" srcOrd="0" destOrd="0" presId="urn:microsoft.com/office/officeart/2005/8/layout/orgChart1"/>
    <dgm:cxn modelId="{6024E06E-1483-4B87-BD20-0DC53DA2205D}" type="presParOf" srcId="{B4AD4915-DCF4-4871-815C-DC73E6C75273}" destId="{08D6DFA4-F23B-43B2-8C0F-74163C013C89}" srcOrd="0" destOrd="0" presId="urn:microsoft.com/office/officeart/2005/8/layout/orgChart1"/>
    <dgm:cxn modelId="{81F83298-F7FD-4EC0-80B3-D155CB8B8676}" type="presParOf" srcId="{B4AD4915-DCF4-4871-815C-DC73E6C75273}" destId="{D4A1296E-DDAD-4672-A631-39A47305B68A}" srcOrd="1" destOrd="0" presId="urn:microsoft.com/office/officeart/2005/8/layout/orgChart1"/>
    <dgm:cxn modelId="{2E662048-5E3D-4CFC-B737-470C6EDFBE02}" type="presParOf" srcId="{A80B9C3A-4B83-42DA-8354-4D22151EB446}" destId="{13D6A0CE-3671-4ACC-9343-9E4F0023DAD4}" srcOrd="1" destOrd="0" presId="urn:microsoft.com/office/officeart/2005/8/layout/orgChart1"/>
    <dgm:cxn modelId="{BCAE0203-2814-46FD-9D58-22045D4AED4A}" type="presParOf" srcId="{13D6A0CE-3671-4ACC-9343-9E4F0023DAD4}" destId="{4BA5F9FC-7ED4-4801-AB49-DA0856AD6C06}" srcOrd="0" destOrd="0" presId="urn:microsoft.com/office/officeart/2005/8/layout/orgChart1"/>
    <dgm:cxn modelId="{34F2AB1C-D91F-4AF5-A76A-7FAB1AEF4B85}" type="presParOf" srcId="{13D6A0CE-3671-4ACC-9343-9E4F0023DAD4}" destId="{73C7A4B0-0584-4789-A6DF-D8FD8D087107}" srcOrd="1" destOrd="0" presId="urn:microsoft.com/office/officeart/2005/8/layout/orgChart1"/>
    <dgm:cxn modelId="{7BC4C5EF-7315-42DC-B45F-C239A457E313}" type="presParOf" srcId="{73C7A4B0-0584-4789-A6DF-D8FD8D087107}" destId="{B13BBC28-8E65-4152-A2CA-76FA64F7A003}" srcOrd="0" destOrd="0" presId="urn:microsoft.com/office/officeart/2005/8/layout/orgChart1"/>
    <dgm:cxn modelId="{46414868-F4B2-437E-81DF-D10781BD9F54}" type="presParOf" srcId="{B13BBC28-8E65-4152-A2CA-76FA64F7A003}" destId="{9C313528-B41A-45E9-8902-57E0D75BA31D}" srcOrd="0" destOrd="0" presId="urn:microsoft.com/office/officeart/2005/8/layout/orgChart1"/>
    <dgm:cxn modelId="{AE39F1F8-AB4F-4834-9BDF-B64A4AA2D6A8}" type="presParOf" srcId="{B13BBC28-8E65-4152-A2CA-76FA64F7A003}" destId="{8B07EF15-33EA-4AC4-B146-6047371DDAF4}" srcOrd="1" destOrd="0" presId="urn:microsoft.com/office/officeart/2005/8/layout/orgChart1"/>
    <dgm:cxn modelId="{B5DD6719-E74F-44A2-951E-56E2457E742A}" type="presParOf" srcId="{73C7A4B0-0584-4789-A6DF-D8FD8D087107}" destId="{C5C2D230-CA9E-4092-9B20-78E9EE3B3CA0}" srcOrd="1" destOrd="0" presId="urn:microsoft.com/office/officeart/2005/8/layout/orgChart1"/>
    <dgm:cxn modelId="{F58681A1-5518-46A9-8433-DC64FD7E28EB}" type="presParOf" srcId="{73C7A4B0-0584-4789-A6DF-D8FD8D087107}" destId="{28977997-B6EB-4005-AB4A-EA8DCD4EECDE}" srcOrd="2" destOrd="0" presId="urn:microsoft.com/office/officeart/2005/8/layout/orgChart1"/>
    <dgm:cxn modelId="{D31A91B3-F589-470B-87E2-B139771874BB}" type="presParOf" srcId="{13D6A0CE-3671-4ACC-9343-9E4F0023DAD4}" destId="{085FF8F7-E8DB-4570-87EB-FBB2F4687811}" srcOrd="2" destOrd="0" presId="urn:microsoft.com/office/officeart/2005/8/layout/orgChart1"/>
    <dgm:cxn modelId="{6EA7AD1A-59DB-4B02-B212-4B1AFD116B3F}" type="presParOf" srcId="{13D6A0CE-3671-4ACC-9343-9E4F0023DAD4}" destId="{245BF612-1CA5-454F-9062-A199ABE7AFD2}" srcOrd="3" destOrd="0" presId="urn:microsoft.com/office/officeart/2005/8/layout/orgChart1"/>
    <dgm:cxn modelId="{CA810B1B-9399-434D-86C2-B710D5BBA8FA}" type="presParOf" srcId="{245BF612-1CA5-454F-9062-A199ABE7AFD2}" destId="{5997ABB5-C5F2-476D-9BA9-5BAF61E5D8FB}" srcOrd="0" destOrd="0" presId="urn:microsoft.com/office/officeart/2005/8/layout/orgChart1"/>
    <dgm:cxn modelId="{1C19E573-5B5B-4C57-B9F6-A407FB6DD08F}" type="presParOf" srcId="{5997ABB5-C5F2-476D-9BA9-5BAF61E5D8FB}" destId="{DDD7E824-7033-4410-909A-89DF37223F13}" srcOrd="0" destOrd="0" presId="urn:microsoft.com/office/officeart/2005/8/layout/orgChart1"/>
    <dgm:cxn modelId="{0699CC67-D08F-4AE3-9FAF-64A8F9CF39BB}" type="presParOf" srcId="{5997ABB5-C5F2-476D-9BA9-5BAF61E5D8FB}" destId="{78A98D9F-6A9F-47E4-8FDB-9D2638CBFE3A}" srcOrd="1" destOrd="0" presId="urn:microsoft.com/office/officeart/2005/8/layout/orgChart1"/>
    <dgm:cxn modelId="{CDCDD687-F974-4ECA-8F0E-DE6E81E97D51}" type="presParOf" srcId="{245BF612-1CA5-454F-9062-A199ABE7AFD2}" destId="{5C22FC96-9527-400E-A5D3-E19F242408E9}" srcOrd="1" destOrd="0" presId="urn:microsoft.com/office/officeart/2005/8/layout/orgChart1"/>
    <dgm:cxn modelId="{3EA2206A-B3CD-48D2-9C29-DE58C9BA0314}" type="presParOf" srcId="{245BF612-1CA5-454F-9062-A199ABE7AFD2}" destId="{0145D25A-E85B-4A05-AC9D-B815E65E777E}" srcOrd="2" destOrd="0" presId="urn:microsoft.com/office/officeart/2005/8/layout/orgChart1"/>
    <dgm:cxn modelId="{6439FA5B-AB47-41A7-BA26-E298E50CCB3B}" type="presParOf" srcId="{13D6A0CE-3671-4ACC-9343-9E4F0023DAD4}" destId="{3F3BA79B-4A09-46DF-A5AF-8286ADE4216C}" srcOrd="4" destOrd="0" presId="urn:microsoft.com/office/officeart/2005/8/layout/orgChart1"/>
    <dgm:cxn modelId="{A4000FA5-05E3-40B3-BE36-E76E173C7D71}" type="presParOf" srcId="{13D6A0CE-3671-4ACC-9343-9E4F0023DAD4}" destId="{72B91763-C0B5-4668-92BA-D43EBB4B1FA4}" srcOrd="5" destOrd="0" presId="urn:microsoft.com/office/officeart/2005/8/layout/orgChart1"/>
    <dgm:cxn modelId="{F2A0BE43-9BD5-4942-B179-5ACDEFDD2BCF}" type="presParOf" srcId="{72B91763-C0B5-4668-92BA-D43EBB4B1FA4}" destId="{C23BAAAA-8C94-424F-9EF1-24938CCF9E8D}" srcOrd="0" destOrd="0" presId="urn:microsoft.com/office/officeart/2005/8/layout/orgChart1"/>
    <dgm:cxn modelId="{76A530A4-FEF6-426D-AD75-9467BBE34492}" type="presParOf" srcId="{C23BAAAA-8C94-424F-9EF1-24938CCF9E8D}" destId="{36992061-23E8-40C6-A085-A10EA3616827}" srcOrd="0" destOrd="0" presId="urn:microsoft.com/office/officeart/2005/8/layout/orgChart1"/>
    <dgm:cxn modelId="{20DC1313-380F-46F8-B293-A833539B7989}" type="presParOf" srcId="{C23BAAAA-8C94-424F-9EF1-24938CCF9E8D}" destId="{1058BC86-4B74-47BF-93A8-5824BA93FFC4}" srcOrd="1" destOrd="0" presId="urn:microsoft.com/office/officeart/2005/8/layout/orgChart1"/>
    <dgm:cxn modelId="{0FD547FA-4971-4171-B30F-02C62EA75CEC}" type="presParOf" srcId="{72B91763-C0B5-4668-92BA-D43EBB4B1FA4}" destId="{9613B403-B5F0-4C28-A9CC-B5F41CA6389A}" srcOrd="1" destOrd="0" presId="urn:microsoft.com/office/officeart/2005/8/layout/orgChart1"/>
    <dgm:cxn modelId="{4F62D6C8-8949-4195-931E-97963C908E95}" type="presParOf" srcId="{72B91763-C0B5-4668-92BA-D43EBB4B1FA4}" destId="{A70AEA43-B15C-473F-A3EC-56A3BC19B379}" srcOrd="2" destOrd="0" presId="urn:microsoft.com/office/officeart/2005/8/layout/orgChart1"/>
    <dgm:cxn modelId="{96FC5C62-6495-4B0A-8F3D-81AE9C6F0E2B}" type="presParOf" srcId="{13D6A0CE-3671-4ACC-9343-9E4F0023DAD4}" destId="{72941C6D-1DDF-40EA-BD22-D6FC25DEFE27}" srcOrd="6" destOrd="0" presId="urn:microsoft.com/office/officeart/2005/8/layout/orgChart1"/>
    <dgm:cxn modelId="{3F012C5C-04EF-4309-AD70-FD96B5256B78}" type="presParOf" srcId="{13D6A0CE-3671-4ACC-9343-9E4F0023DAD4}" destId="{07C4978D-4E8B-4DE3-A229-D8200307B920}" srcOrd="7" destOrd="0" presId="urn:microsoft.com/office/officeart/2005/8/layout/orgChart1"/>
    <dgm:cxn modelId="{45B012A9-D143-47A7-BB0D-CC4D3DCC8858}" type="presParOf" srcId="{07C4978D-4E8B-4DE3-A229-D8200307B920}" destId="{FC07B51F-58F0-49E8-A8A8-1D99C5303A10}" srcOrd="0" destOrd="0" presId="urn:microsoft.com/office/officeart/2005/8/layout/orgChart1"/>
    <dgm:cxn modelId="{3486070C-79E2-40A0-BB42-E71A3A2CF01A}" type="presParOf" srcId="{FC07B51F-58F0-49E8-A8A8-1D99C5303A10}" destId="{38E28EC1-3C30-4F4A-964E-13A43BAC292B}" srcOrd="0" destOrd="0" presId="urn:microsoft.com/office/officeart/2005/8/layout/orgChart1"/>
    <dgm:cxn modelId="{958FADFD-42F8-4DF2-9897-F95A24BA0580}" type="presParOf" srcId="{FC07B51F-58F0-49E8-A8A8-1D99C5303A10}" destId="{C8CBBE2C-D0A1-49E4-9B48-24BAAF9C1024}" srcOrd="1" destOrd="0" presId="urn:microsoft.com/office/officeart/2005/8/layout/orgChart1"/>
    <dgm:cxn modelId="{CA00B0CB-1D53-4D02-9396-A7CE77527701}" type="presParOf" srcId="{07C4978D-4E8B-4DE3-A229-D8200307B920}" destId="{7CB2EDF3-CAAA-42E8-B56F-D8B580AB1BD1}" srcOrd="1" destOrd="0" presId="urn:microsoft.com/office/officeart/2005/8/layout/orgChart1"/>
    <dgm:cxn modelId="{B89C705E-40C6-4197-A213-67B27657A543}" type="presParOf" srcId="{07C4978D-4E8B-4DE3-A229-D8200307B920}" destId="{D8AC219D-9DA1-43C3-8E36-A016BFE03166}" srcOrd="2" destOrd="0" presId="urn:microsoft.com/office/officeart/2005/8/layout/orgChart1"/>
    <dgm:cxn modelId="{7EA3666C-DAC7-4C58-BC1D-1CF1CD9E68CE}"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084851A-CC52-4239-A7A3-37EB2857E0F9}">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dgm:spPr>
      <dgm:t>
        <a:bodyPr/>
        <a:lstStyle/>
        <a:p>
          <a:r>
            <a:rPr lang="en-US" dirty="0" smtClean="0"/>
            <a:t>Transfers</a:t>
          </a:r>
          <a:endParaRPr lang="en-US" dirty="0"/>
        </a:p>
      </dgm:t>
    </dgm:pt>
    <dgm:pt modelId="{9A552C43-305B-4D8C-8F74-79CF1FF7FF40}" type="parTrans" cxnId="{AE05C34E-6D5B-476A-85F6-44A35F72FA62}">
      <dgm:prSet/>
      <dgm:spPr/>
      <dgm:t>
        <a:bodyPr/>
        <a:lstStyle/>
        <a:p>
          <a:endParaRPr lang="en-US"/>
        </a:p>
      </dgm:t>
    </dgm:pt>
    <dgm:pt modelId="{95ED5D93-0EEF-44B1-A937-1AF44EB9AB79}" type="sibTrans" cxnId="{AE05C34E-6D5B-476A-85F6-44A35F72FA62}">
      <dgm:prSet/>
      <dgm:spPr/>
      <dgm:t>
        <a:bodyPr/>
        <a:lstStyle/>
        <a:p>
          <a:endParaRPr lang="en-US"/>
        </a:p>
      </dgm:t>
    </dgm:pt>
    <dgm:pt modelId="{A8076E91-85F4-4525-81F1-454379AFC56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dgm:spPr>
      <dgm:t>
        <a:bodyPr/>
        <a:lstStyle/>
        <a:p>
          <a:r>
            <a:rPr lang="en-US" dirty="0" smtClean="0"/>
            <a:t>Collegiate Departments </a:t>
          </a:r>
          <a:endParaRPr lang="en-US" dirty="0"/>
        </a:p>
      </dgm:t>
    </dgm:pt>
    <dgm:pt modelId="{A052E573-FEC0-4674-AD1E-49CC5F617258}" type="parTrans" cxnId="{17BE69FD-2A27-46B0-8D08-E95020934361}">
      <dgm:prSet/>
      <dgm:spPr>
        <a:ln w="9525">
          <a:solidFill>
            <a:schemeClr val="tx1"/>
          </a:solidFill>
        </a:ln>
      </dgm:spPr>
      <dgm:t>
        <a:bodyPr/>
        <a:lstStyle/>
        <a:p>
          <a:endParaRPr lang="en-US"/>
        </a:p>
      </dgm:t>
    </dgm:pt>
    <dgm:pt modelId="{CA5B4C8B-B433-4494-84AC-3B747EE6B405}" type="sibTrans" cxnId="{17BE69FD-2A27-46B0-8D08-E95020934361}">
      <dgm:prSet/>
      <dgm:spPr/>
      <dgm:t>
        <a:bodyPr/>
        <a:lstStyle/>
        <a:p>
          <a:endParaRPr lang="en-US"/>
        </a:p>
      </dgm:t>
    </dgm:pt>
    <dgm:pt modelId="{79D897A9-B199-4522-9794-9DC447A98C83}">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Post Office</a:t>
          </a:r>
          <a:endParaRPr lang="en-US" b="1" dirty="0"/>
        </a:p>
      </dgm:t>
    </dgm:pt>
    <dgm:pt modelId="{1387C220-BEF9-4238-B8C1-375BD7BD113D}" type="parTrans" cxnId="{255F65D0-8EC6-41D8-A703-7880D7ED6C36}">
      <dgm:prSet/>
      <dgm:spPr>
        <a:ln w="6350">
          <a:solidFill>
            <a:schemeClr val="tx1"/>
          </a:solidFill>
        </a:ln>
      </dgm:spPr>
      <dgm:t>
        <a:bodyPr/>
        <a:lstStyle/>
        <a:p>
          <a:endParaRPr lang="en-US"/>
        </a:p>
      </dgm:t>
    </dgm:pt>
    <dgm:pt modelId="{2C553C9C-816A-429B-ABD2-7936CC64F883}" type="sibTrans" cxnId="{255F65D0-8EC6-41D8-A703-7880D7ED6C36}">
      <dgm:prSet/>
      <dgm:spPr/>
      <dgm:t>
        <a:bodyPr/>
        <a:lstStyle/>
        <a:p>
          <a:endParaRPr lang="en-US"/>
        </a:p>
      </dgm:t>
    </dgm:pt>
    <dgm:pt modelId="{39479DFE-2277-47CD-8ABD-7194E3B51BEA}">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dgm:spPr>
      <dgm:t>
        <a:bodyPr/>
        <a:lstStyle/>
        <a:p>
          <a:r>
            <a:rPr lang="en-US" b="1" dirty="0" smtClean="0"/>
            <a:t>Print Shop</a:t>
          </a:r>
          <a:endParaRPr lang="en-US" b="1" dirty="0"/>
        </a:p>
      </dgm:t>
    </dgm:pt>
    <dgm:pt modelId="{EC810F40-4EA6-4F23-B202-D3B73AB28FAC}" type="parTrans" cxnId="{3BAB9C4F-1060-4466-B34F-C03E295AAF49}">
      <dgm:prSet/>
      <dgm:spPr>
        <a:ln w="6350">
          <a:solidFill>
            <a:schemeClr val="tx1"/>
          </a:solidFill>
        </a:ln>
      </dgm:spPr>
      <dgm:t>
        <a:bodyPr/>
        <a:lstStyle/>
        <a:p>
          <a:endParaRPr lang="en-US"/>
        </a:p>
      </dgm:t>
    </dgm:pt>
    <dgm:pt modelId="{95CA74F7-B1C2-4D03-BBC5-561EBD796CB0}" type="sibTrans" cxnId="{3BAB9C4F-1060-4466-B34F-C03E295AAF49}">
      <dgm:prSet/>
      <dgm:spPr/>
      <dgm:t>
        <a:bodyPr/>
        <a:lstStyle/>
        <a:p>
          <a:endParaRPr lang="en-US"/>
        </a:p>
      </dgm:t>
    </dgm:pt>
    <dgm:pt modelId="{5ACDEE46-5C99-489E-8DA9-A1739720B417}">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dgm:spPr>
      <dgm:t>
        <a:bodyPr/>
        <a:lstStyle/>
        <a:p>
          <a:r>
            <a:rPr lang="en-US" b="1" dirty="0" smtClean="0"/>
            <a:t>Motor Pool</a:t>
          </a:r>
          <a:endParaRPr lang="en-US" b="1" dirty="0"/>
        </a:p>
      </dgm:t>
    </dgm:pt>
    <dgm:pt modelId="{3B125393-1788-4205-AD89-F2F83DC418A5}" type="parTrans" cxnId="{1EA635BA-29F7-4AA0-89D2-56E62A56AD46}">
      <dgm:prSet/>
      <dgm:spPr>
        <a:ln w="38100">
          <a:solidFill>
            <a:srgbClr val="C00000"/>
          </a:solidFill>
        </a:ln>
      </dgm:spPr>
      <dgm:t>
        <a:bodyPr/>
        <a:lstStyle/>
        <a:p>
          <a:endParaRPr lang="en-US"/>
        </a:p>
      </dgm:t>
    </dgm:pt>
    <dgm:pt modelId="{E8A14647-A5EA-4A60-99EC-78302C0B7363}" type="sibTrans" cxnId="{1EA635BA-29F7-4AA0-89D2-56E62A56AD46}">
      <dgm:prSet/>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 modelId="{A80B9C3A-4B83-42DA-8354-4D22151EB446}" type="pres">
      <dgm:prSet presAssocID="{0084851A-CC52-4239-A7A3-37EB2857E0F9}" presName="hierRoot1" presStyleCnt="0">
        <dgm:presLayoutVars>
          <dgm:hierBranch val="init"/>
        </dgm:presLayoutVars>
      </dgm:prSet>
      <dgm:spPr/>
    </dgm:pt>
    <dgm:pt modelId="{B4AD4915-DCF4-4871-815C-DC73E6C75273}" type="pres">
      <dgm:prSet presAssocID="{0084851A-CC52-4239-A7A3-37EB2857E0F9}" presName="rootComposite1" presStyleCnt="0"/>
      <dgm:spPr/>
    </dgm:pt>
    <dgm:pt modelId="{08D6DFA4-F23B-43B2-8C0F-74163C013C89}" type="pres">
      <dgm:prSet presAssocID="{0084851A-CC52-4239-A7A3-37EB2857E0F9}" presName="rootText1" presStyleLbl="node0" presStyleIdx="0" presStyleCnt="1">
        <dgm:presLayoutVars>
          <dgm:chPref val="3"/>
        </dgm:presLayoutVars>
      </dgm:prSet>
      <dgm:spPr/>
      <dgm:t>
        <a:bodyPr/>
        <a:lstStyle/>
        <a:p>
          <a:endParaRPr lang="en-US"/>
        </a:p>
      </dgm:t>
    </dgm:pt>
    <dgm:pt modelId="{D4A1296E-DDAD-4672-A631-39A47305B68A}" type="pres">
      <dgm:prSet presAssocID="{0084851A-CC52-4239-A7A3-37EB2857E0F9}" presName="rootConnector1" presStyleLbl="node1" presStyleIdx="0" presStyleCnt="0"/>
      <dgm:spPr/>
      <dgm:t>
        <a:bodyPr/>
        <a:lstStyle/>
        <a:p>
          <a:endParaRPr lang="en-US"/>
        </a:p>
      </dgm:t>
    </dgm:pt>
    <dgm:pt modelId="{13D6A0CE-3671-4ACC-9343-9E4F0023DAD4}" type="pres">
      <dgm:prSet presAssocID="{0084851A-CC52-4239-A7A3-37EB2857E0F9}" presName="hierChild2" presStyleCnt="0"/>
      <dgm:spPr/>
    </dgm:pt>
    <dgm:pt modelId="{4BA5F9FC-7ED4-4801-AB49-DA0856AD6C06}" type="pres">
      <dgm:prSet presAssocID="{A052E573-FEC0-4674-AD1E-49CC5F617258}" presName="Name37" presStyleLbl="parChTrans1D2" presStyleIdx="0" presStyleCnt="4"/>
      <dgm:spPr/>
      <dgm:t>
        <a:bodyPr/>
        <a:lstStyle/>
        <a:p>
          <a:endParaRPr lang="en-US"/>
        </a:p>
      </dgm:t>
    </dgm:pt>
    <dgm:pt modelId="{73C7A4B0-0584-4789-A6DF-D8FD8D087107}" type="pres">
      <dgm:prSet presAssocID="{A8076E91-85F4-4525-81F1-454379AFC56F}" presName="hierRoot2" presStyleCnt="0">
        <dgm:presLayoutVars>
          <dgm:hierBranch val="init"/>
        </dgm:presLayoutVars>
      </dgm:prSet>
      <dgm:spPr/>
    </dgm:pt>
    <dgm:pt modelId="{B13BBC28-8E65-4152-A2CA-76FA64F7A003}" type="pres">
      <dgm:prSet presAssocID="{A8076E91-85F4-4525-81F1-454379AFC56F}" presName="rootComposite" presStyleCnt="0"/>
      <dgm:spPr/>
    </dgm:pt>
    <dgm:pt modelId="{9C313528-B41A-45E9-8902-57E0D75BA31D}" type="pres">
      <dgm:prSet presAssocID="{A8076E91-85F4-4525-81F1-454379AFC56F}" presName="rootText" presStyleLbl="node2" presStyleIdx="0" presStyleCnt="4">
        <dgm:presLayoutVars>
          <dgm:chPref val="3"/>
        </dgm:presLayoutVars>
      </dgm:prSet>
      <dgm:spPr/>
      <dgm:t>
        <a:bodyPr/>
        <a:lstStyle/>
        <a:p>
          <a:endParaRPr lang="en-US"/>
        </a:p>
      </dgm:t>
    </dgm:pt>
    <dgm:pt modelId="{8B07EF15-33EA-4AC4-B146-6047371DDAF4}" type="pres">
      <dgm:prSet presAssocID="{A8076E91-85F4-4525-81F1-454379AFC56F}" presName="rootConnector" presStyleLbl="node2" presStyleIdx="0" presStyleCnt="4"/>
      <dgm:spPr/>
      <dgm:t>
        <a:bodyPr/>
        <a:lstStyle/>
        <a:p>
          <a:endParaRPr lang="en-US"/>
        </a:p>
      </dgm:t>
    </dgm:pt>
    <dgm:pt modelId="{C5C2D230-CA9E-4092-9B20-78E9EE3B3CA0}" type="pres">
      <dgm:prSet presAssocID="{A8076E91-85F4-4525-81F1-454379AFC56F}" presName="hierChild4" presStyleCnt="0"/>
      <dgm:spPr/>
    </dgm:pt>
    <dgm:pt modelId="{28977997-B6EB-4005-AB4A-EA8DCD4EECDE}" type="pres">
      <dgm:prSet presAssocID="{A8076E91-85F4-4525-81F1-454379AFC56F}" presName="hierChild5" presStyleCnt="0"/>
      <dgm:spPr/>
    </dgm:pt>
    <dgm:pt modelId="{085FF8F7-E8DB-4570-87EB-FBB2F4687811}" type="pres">
      <dgm:prSet presAssocID="{1387C220-BEF9-4238-B8C1-375BD7BD113D}" presName="Name37" presStyleLbl="parChTrans1D2" presStyleIdx="1" presStyleCnt="4"/>
      <dgm:spPr/>
      <dgm:t>
        <a:bodyPr/>
        <a:lstStyle/>
        <a:p>
          <a:endParaRPr lang="en-US"/>
        </a:p>
      </dgm:t>
    </dgm:pt>
    <dgm:pt modelId="{245BF612-1CA5-454F-9062-A199ABE7AFD2}" type="pres">
      <dgm:prSet presAssocID="{79D897A9-B199-4522-9794-9DC447A98C83}" presName="hierRoot2" presStyleCnt="0">
        <dgm:presLayoutVars>
          <dgm:hierBranch val="init"/>
        </dgm:presLayoutVars>
      </dgm:prSet>
      <dgm:spPr/>
    </dgm:pt>
    <dgm:pt modelId="{5997ABB5-C5F2-476D-9BA9-5BAF61E5D8FB}" type="pres">
      <dgm:prSet presAssocID="{79D897A9-B199-4522-9794-9DC447A98C83}" presName="rootComposite" presStyleCnt="0"/>
      <dgm:spPr/>
    </dgm:pt>
    <dgm:pt modelId="{DDD7E824-7033-4410-909A-89DF37223F13}" type="pres">
      <dgm:prSet presAssocID="{79D897A9-B199-4522-9794-9DC447A98C83}" presName="rootText" presStyleLbl="node2" presStyleIdx="1" presStyleCnt="4">
        <dgm:presLayoutVars>
          <dgm:chPref val="3"/>
        </dgm:presLayoutVars>
      </dgm:prSet>
      <dgm:spPr/>
      <dgm:t>
        <a:bodyPr/>
        <a:lstStyle/>
        <a:p>
          <a:endParaRPr lang="en-US"/>
        </a:p>
      </dgm:t>
    </dgm:pt>
    <dgm:pt modelId="{78A98D9F-6A9F-47E4-8FDB-9D2638CBFE3A}" type="pres">
      <dgm:prSet presAssocID="{79D897A9-B199-4522-9794-9DC447A98C83}" presName="rootConnector" presStyleLbl="node2" presStyleIdx="1" presStyleCnt="4"/>
      <dgm:spPr/>
      <dgm:t>
        <a:bodyPr/>
        <a:lstStyle/>
        <a:p>
          <a:endParaRPr lang="en-US"/>
        </a:p>
      </dgm:t>
    </dgm:pt>
    <dgm:pt modelId="{5C22FC96-9527-400E-A5D3-E19F242408E9}" type="pres">
      <dgm:prSet presAssocID="{79D897A9-B199-4522-9794-9DC447A98C83}" presName="hierChild4" presStyleCnt="0"/>
      <dgm:spPr/>
    </dgm:pt>
    <dgm:pt modelId="{0145D25A-E85B-4A05-AC9D-B815E65E777E}" type="pres">
      <dgm:prSet presAssocID="{79D897A9-B199-4522-9794-9DC447A98C83}" presName="hierChild5" presStyleCnt="0"/>
      <dgm:spPr/>
    </dgm:pt>
    <dgm:pt modelId="{3F3BA79B-4A09-46DF-A5AF-8286ADE4216C}" type="pres">
      <dgm:prSet presAssocID="{EC810F40-4EA6-4F23-B202-D3B73AB28FAC}" presName="Name37" presStyleLbl="parChTrans1D2" presStyleIdx="2" presStyleCnt="4"/>
      <dgm:spPr/>
      <dgm:t>
        <a:bodyPr/>
        <a:lstStyle/>
        <a:p>
          <a:endParaRPr lang="en-US"/>
        </a:p>
      </dgm:t>
    </dgm:pt>
    <dgm:pt modelId="{72B91763-C0B5-4668-92BA-D43EBB4B1FA4}" type="pres">
      <dgm:prSet presAssocID="{39479DFE-2277-47CD-8ABD-7194E3B51BEA}" presName="hierRoot2" presStyleCnt="0">
        <dgm:presLayoutVars>
          <dgm:hierBranch val="init"/>
        </dgm:presLayoutVars>
      </dgm:prSet>
      <dgm:spPr/>
    </dgm:pt>
    <dgm:pt modelId="{C23BAAAA-8C94-424F-9EF1-24938CCF9E8D}" type="pres">
      <dgm:prSet presAssocID="{39479DFE-2277-47CD-8ABD-7194E3B51BEA}" presName="rootComposite" presStyleCnt="0"/>
      <dgm:spPr/>
    </dgm:pt>
    <dgm:pt modelId="{36992061-23E8-40C6-A085-A10EA3616827}" type="pres">
      <dgm:prSet presAssocID="{39479DFE-2277-47CD-8ABD-7194E3B51BEA}" presName="rootText" presStyleLbl="node2" presStyleIdx="2" presStyleCnt="4">
        <dgm:presLayoutVars>
          <dgm:chPref val="3"/>
        </dgm:presLayoutVars>
      </dgm:prSet>
      <dgm:spPr/>
      <dgm:t>
        <a:bodyPr/>
        <a:lstStyle/>
        <a:p>
          <a:endParaRPr lang="en-US"/>
        </a:p>
      </dgm:t>
    </dgm:pt>
    <dgm:pt modelId="{1058BC86-4B74-47BF-93A8-5824BA93FFC4}" type="pres">
      <dgm:prSet presAssocID="{39479DFE-2277-47CD-8ABD-7194E3B51BEA}" presName="rootConnector" presStyleLbl="node2" presStyleIdx="2" presStyleCnt="4"/>
      <dgm:spPr/>
      <dgm:t>
        <a:bodyPr/>
        <a:lstStyle/>
        <a:p>
          <a:endParaRPr lang="en-US"/>
        </a:p>
      </dgm:t>
    </dgm:pt>
    <dgm:pt modelId="{9613B403-B5F0-4C28-A9CC-B5F41CA6389A}" type="pres">
      <dgm:prSet presAssocID="{39479DFE-2277-47CD-8ABD-7194E3B51BEA}" presName="hierChild4" presStyleCnt="0"/>
      <dgm:spPr/>
    </dgm:pt>
    <dgm:pt modelId="{A70AEA43-B15C-473F-A3EC-56A3BC19B379}" type="pres">
      <dgm:prSet presAssocID="{39479DFE-2277-47CD-8ABD-7194E3B51BEA}" presName="hierChild5" presStyleCnt="0"/>
      <dgm:spPr/>
    </dgm:pt>
    <dgm:pt modelId="{72941C6D-1DDF-40EA-BD22-D6FC25DEFE27}" type="pres">
      <dgm:prSet presAssocID="{3B125393-1788-4205-AD89-F2F83DC418A5}" presName="Name37" presStyleLbl="parChTrans1D2" presStyleIdx="3" presStyleCnt="4"/>
      <dgm:spPr/>
      <dgm:t>
        <a:bodyPr/>
        <a:lstStyle/>
        <a:p>
          <a:endParaRPr lang="en-US"/>
        </a:p>
      </dgm:t>
    </dgm:pt>
    <dgm:pt modelId="{07C4978D-4E8B-4DE3-A229-D8200307B920}" type="pres">
      <dgm:prSet presAssocID="{5ACDEE46-5C99-489E-8DA9-A1739720B417}" presName="hierRoot2" presStyleCnt="0">
        <dgm:presLayoutVars>
          <dgm:hierBranch val="init"/>
        </dgm:presLayoutVars>
      </dgm:prSet>
      <dgm:spPr/>
    </dgm:pt>
    <dgm:pt modelId="{FC07B51F-58F0-49E8-A8A8-1D99C5303A10}" type="pres">
      <dgm:prSet presAssocID="{5ACDEE46-5C99-489E-8DA9-A1739720B417}" presName="rootComposite" presStyleCnt="0"/>
      <dgm:spPr/>
    </dgm:pt>
    <dgm:pt modelId="{38E28EC1-3C30-4F4A-964E-13A43BAC292B}" type="pres">
      <dgm:prSet presAssocID="{5ACDEE46-5C99-489E-8DA9-A1739720B417}" presName="rootText" presStyleLbl="node2" presStyleIdx="3" presStyleCnt="4">
        <dgm:presLayoutVars>
          <dgm:chPref val="3"/>
        </dgm:presLayoutVars>
      </dgm:prSet>
      <dgm:spPr/>
      <dgm:t>
        <a:bodyPr/>
        <a:lstStyle/>
        <a:p>
          <a:endParaRPr lang="en-US"/>
        </a:p>
      </dgm:t>
    </dgm:pt>
    <dgm:pt modelId="{C8CBBE2C-D0A1-49E4-9B48-24BAAF9C1024}" type="pres">
      <dgm:prSet presAssocID="{5ACDEE46-5C99-489E-8DA9-A1739720B417}" presName="rootConnector" presStyleLbl="node2" presStyleIdx="3" presStyleCnt="4"/>
      <dgm:spPr/>
      <dgm:t>
        <a:bodyPr/>
        <a:lstStyle/>
        <a:p>
          <a:endParaRPr lang="en-US"/>
        </a:p>
      </dgm:t>
    </dgm:pt>
    <dgm:pt modelId="{7CB2EDF3-CAAA-42E8-B56F-D8B580AB1BD1}" type="pres">
      <dgm:prSet presAssocID="{5ACDEE46-5C99-489E-8DA9-A1739720B417}" presName="hierChild4" presStyleCnt="0"/>
      <dgm:spPr/>
    </dgm:pt>
    <dgm:pt modelId="{D8AC219D-9DA1-43C3-8E36-A016BFE03166}" type="pres">
      <dgm:prSet presAssocID="{5ACDEE46-5C99-489E-8DA9-A1739720B417}" presName="hierChild5" presStyleCnt="0"/>
      <dgm:spPr/>
    </dgm:pt>
    <dgm:pt modelId="{97506A86-4862-4670-BE17-442EE3514F34}" type="pres">
      <dgm:prSet presAssocID="{0084851A-CC52-4239-A7A3-37EB2857E0F9}" presName="hierChild3" presStyleCnt="0"/>
      <dgm:spPr/>
    </dgm:pt>
  </dgm:ptLst>
  <dgm:cxnLst>
    <dgm:cxn modelId="{3BAB9C4F-1060-4466-B34F-C03E295AAF49}" srcId="{0084851A-CC52-4239-A7A3-37EB2857E0F9}" destId="{39479DFE-2277-47CD-8ABD-7194E3B51BEA}" srcOrd="2" destOrd="0" parTransId="{EC810F40-4EA6-4F23-B202-D3B73AB28FAC}" sibTransId="{95CA74F7-B1C2-4D03-BBC5-561EBD796CB0}"/>
    <dgm:cxn modelId="{7ED38B4E-91AE-4174-BA3E-D8898141F205}" type="presOf" srcId="{0084851A-CC52-4239-A7A3-37EB2857E0F9}" destId="{08D6DFA4-F23B-43B2-8C0F-74163C013C89}" srcOrd="0" destOrd="0" presId="urn:microsoft.com/office/officeart/2005/8/layout/orgChart1"/>
    <dgm:cxn modelId="{77A336A8-9C0A-47D7-8B39-1091DD768277}" type="presOf" srcId="{5ACDEE46-5C99-489E-8DA9-A1739720B417}" destId="{38E28EC1-3C30-4F4A-964E-13A43BAC292B}" srcOrd="0" destOrd="0" presId="urn:microsoft.com/office/officeart/2005/8/layout/orgChart1"/>
    <dgm:cxn modelId="{10AAF8C1-656B-4650-995F-F37B2D0CDF5D}" type="presOf" srcId="{39479DFE-2277-47CD-8ABD-7194E3B51BEA}" destId="{36992061-23E8-40C6-A085-A10EA3616827}" srcOrd="0" destOrd="0" presId="urn:microsoft.com/office/officeart/2005/8/layout/orgChart1"/>
    <dgm:cxn modelId="{3FB2E332-5254-483D-945C-885A98281094}" type="presOf" srcId="{79D897A9-B199-4522-9794-9DC447A98C83}" destId="{DDD7E824-7033-4410-909A-89DF37223F13}" srcOrd="0" destOrd="0" presId="urn:microsoft.com/office/officeart/2005/8/layout/orgChart1"/>
    <dgm:cxn modelId="{F06838C8-338C-4DA5-ACBC-C3B5FCC078D8}" type="presOf" srcId="{3B125393-1788-4205-AD89-F2F83DC418A5}" destId="{72941C6D-1DDF-40EA-BD22-D6FC25DEFE27}" srcOrd="0" destOrd="0" presId="urn:microsoft.com/office/officeart/2005/8/layout/orgChart1"/>
    <dgm:cxn modelId="{E5BD75EB-8E12-4CF5-8F31-CF08E615B1E9}" type="presOf" srcId="{1387C220-BEF9-4238-B8C1-375BD7BD113D}" destId="{085FF8F7-E8DB-4570-87EB-FBB2F4687811}" srcOrd="0" destOrd="0" presId="urn:microsoft.com/office/officeart/2005/8/layout/orgChart1"/>
    <dgm:cxn modelId="{1EA635BA-29F7-4AA0-89D2-56E62A56AD46}" srcId="{0084851A-CC52-4239-A7A3-37EB2857E0F9}" destId="{5ACDEE46-5C99-489E-8DA9-A1739720B417}" srcOrd="3" destOrd="0" parTransId="{3B125393-1788-4205-AD89-F2F83DC418A5}" sibTransId="{E8A14647-A5EA-4A60-99EC-78302C0B7363}"/>
    <dgm:cxn modelId="{255F65D0-8EC6-41D8-A703-7880D7ED6C36}" srcId="{0084851A-CC52-4239-A7A3-37EB2857E0F9}" destId="{79D897A9-B199-4522-9794-9DC447A98C83}" srcOrd="1" destOrd="0" parTransId="{1387C220-BEF9-4238-B8C1-375BD7BD113D}" sibTransId="{2C553C9C-816A-429B-ABD2-7936CC64F883}"/>
    <dgm:cxn modelId="{002ACA16-805F-4447-B390-ACF19CE00701}" type="presOf" srcId="{0084851A-CC52-4239-A7A3-37EB2857E0F9}" destId="{D4A1296E-DDAD-4672-A631-39A47305B68A}" srcOrd="1" destOrd="0" presId="urn:microsoft.com/office/officeart/2005/8/layout/orgChart1"/>
    <dgm:cxn modelId="{B853A3D2-28E8-4AF7-8AF9-255AE93837DF}" type="presOf" srcId="{EC810F40-4EA6-4F23-B202-D3B73AB28FAC}" destId="{3F3BA79B-4A09-46DF-A5AF-8286ADE4216C}" srcOrd="0" destOrd="0" presId="urn:microsoft.com/office/officeart/2005/8/layout/orgChart1"/>
    <dgm:cxn modelId="{783DD65D-2AD4-4BD9-A351-8E306814E9EB}" type="presOf" srcId="{A8076E91-85F4-4525-81F1-454379AFC56F}" destId="{9C313528-B41A-45E9-8902-57E0D75BA31D}" srcOrd="0" destOrd="0" presId="urn:microsoft.com/office/officeart/2005/8/layout/orgChart1"/>
    <dgm:cxn modelId="{AE05C34E-6D5B-476A-85F6-44A35F72FA62}" srcId="{2D66CED9-C18F-403F-8BA2-FECEC6780960}" destId="{0084851A-CC52-4239-A7A3-37EB2857E0F9}" srcOrd="0" destOrd="0" parTransId="{9A552C43-305B-4D8C-8F74-79CF1FF7FF40}" sibTransId="{95ED5D93-0EEF-44B1-A937-1AF44EB9AB79}"/>
    <dgm:cxn modelId="{51BDF66D-217E-42BD-BF1C-3277C810968A}" type="presOf" srcId="{A052E573-FEC0-4674-AD1E-49CC5F617258}" destId="{4BA5F9FC-7ED4-4801-AB49-DA0856AD6C06}" srcOrd="0" destOrd="0" presId="urn:microsoft.com/office/officeart/2005/8/layout/orgChart1"/>
    <dgm:cxn modelId="{C397311E-F7F2-4DDD-A355-47282D0A9B59}" type="presOf" srcId="{2D66CED9-C18F-403F-8BA2-FECEC6780960}" destId="{13579E6C-57A4-4527-B13A-189688BD7E11}" srcOrd="0" destOrd="0" presId="urn:microsoft.com/office/officeart/2005/8/layout/orgChart1"/>
    <dgm:cxn modelId="{B9B995FF-F0D4-41F0-BCF4-762CCC10F6E1}" type="presOf" srcId="{39479DFE-2277-47CD-8ABD-7194E3B51BEA}" destId="{1058BC86-4B74-47BF-93A8-5824BA93FFC4}" srcOrd="1" destOrd="0" presId="urn:microsoft.com/office/officeart/2005/8/layout/orgChart1"/>
    <dgm:cxn modelId="{84B76975-AFE5-41F0-AEAE-A41439144F49}" type="presOf" srcId="{79D897A9-B199-4522-9794-9DC447A98C83}" destId="{78A98D9F-6A9F-47E4-8FDB-9D2638CBFE3A}" srcOrd="1" destOrd="0" presId="urn:microsoft.com/office/officeart/2005/8/layout/orgChart1"/>
    <dgm:cxn modelId="{F680FEBF-AA47-4CFA-9423-13BD419A1367}" type="presOf" srcId="{5ACDEE46-5C99-489E-8DA9-A1739720B417}" destId="{C8CBBE2C-D0A1-49E4-9B48-24BAAF9C1024}" srcOrd="1" destOrd="0" presId="urn:microsoft.com/office/officeart/2005/8/layout/orgChart1"/>
    <dgm:cxn modelId="{58A3DE2F-2A9D-47E3-B614-99CFDEEE9194}" type="presOf" srcId="{A8076E91-85F4-4525-81F1-454379AFC56F}" destId="{8B07EF15-33EA-4AC4-B146-6047371DDAF4}" srcOrd="1" destOrd="0" presId="urn:microsoft.com/office/officeart/2005/8/layout/orgChart1"/>
    <dgm:cxn modelId="{17BE69FD-2A27-46B0-8D08-E95020934361}" srcId="{0084851A-CC52-4239-A7A3-37EB2857E0F9}" destId="{A8076E91-85F4-4525-81F1-454379AFC56F}" srcOrd="0" destOrd="0" parTransId="{A052E573-FEC0-4674-AD1E-49CC5F617258}" sibTransId="{CA5B4C8B-B433-4494-84AC-3B747EE6B405}"/>
    <dgm:cxn modelId="{B496A73D-B275-4EAA-BB17-DF8D926195E9}" type="presParOf" srcId="{13579E6C-57A4-4527-B13A-189688BD7E11}" destId="{A80B9C3A-4B83-42DA-8354-4D22151EB446}" srcOrd="0" destOrd="0" presId="urn:microsoft.com/office/officeart/2005/8/layout/orgChart1"/>
    <dgm:cxn modelId="{B13267B3-6357-4850-8AFF-4174030FE739}" type="presParOf" srcId="{A80B9C3A-4B83-42DA-8354-4D22151EB446}" destId="{B4AD4915-DCF4-4871-815C-DC73E6C75273}" srcOrd="0" destOrd="0" presId="urn:microsoft.com/office/officeart/2005/8/layout/orgChart1"/>
    <dgm:cxn modelId="{A1E91F40-47CB-4F8B-8ABE-9B265C7A5F51}" type="presParOf" srcId="{B4AD4915-DCF4-4871-815C-DC73E6C75273}" destId="{08D6DFA4-F23B-43B2-8C0F-74163C013C89}" srcOrd="0" destOrd="0" presId="urn:microsoft.com/office/officeart/2005/8/layout/orgChart1"/>
    <dgm:cxn modelId="{752A732F-64A1-4FF5-8237-0A335E82DE32}" type="presParOf" srcId="{B4AD4915-DCF4-4871-815C-DC73E6C75273}" destId="{D4A1296E-DDAD-4672-A631-39A47305B68A}" srcOrd="1" destOrd="0" presId="urn:microsoft.com/office/officeart/2005/8/layout/orgChart1"/>
    <dgm:cxn modelId="{2D01CF67-71DF-47CB-A24E-FCADE39D647D}" type="presParOf" srcId="{A80B9C3A-4B83-42DA-8354-4D22151EB446}" destId="{13D6A0CE-3671-4ACC-9343-9E4F0023DAD4}" srcOrd="1" destOrd="0" presId="urn:microsoft.com/office/officeart/2005/8/layout/orgChart1"/>
    <dgm:cxn modelId="{4D0CC64F-E27D-43C9-A886-8B3F1256350C}" type="presParOf" srcId="{13D6A0CE-3671-4ACC-9343-9E4F0023DAD4}" destId="{4BA5F9FC-7ED4-4801-AB49-DA0856AD6C06}" srcOrd="0" destOrd="0" presId="urn:microsoft.com/office/officeart/2005/8/layout/orgChart1"/>
    <dgm:cxn modelId="{619F1D30-3E3B-4DD2-918B-588C52CE09D3}" type="presParOf" srcId="{13D6A0CE-3671-4ACC-9343-9E4F0023DAD4}" destId="{73C7A4B0-0584-4789-A6DF-D8FD8D087107}" srcOrd="1" destOrd="0" presId="urn:microsoft.com/office/officeart/2005/8/layout/orgChart1"/>
    <dgm:cxn modelId="{545FB364-D81B-4BE9-A172-F376155CFC53}" type="presParOf" srcId="{73C7A4B0-0584-4789-A6DF-D8FD8D087107}" destId="{B13BBC28-8E65-4152-A2CA-76FA64F7A003}" srcOrd="0" destOrd="0" presId="urn:microsoft.com/office/officeart/2005/8/layout/orgChart1"/>
    <dgm:cxn modelId="{08CEF17A-643C-4ACF-8997-5C7AE2F926FD}" type="presParOf" srcId="{B13BBC28-8E65-4152-A2CA-76FA64F7A003}" destId="{9C313528-B41A-45E9-8902-57E0D75BA31D}" srcOrd="0" destOrd="0" presId="urn:microsoft.com/office/officeart/2005/8/layout/orgChart1"/>
    <dgm:cxn modelId="{44DF9525-8822-41D6-9D3F-C7FEB1F280F0}" type="presParOf" srcId="{B13BBC28-8E65-4152-A2CA-76FA64F7A003}" destId="{8B07EF15-33EA-4AC4-B146-6047371DDAF4}" srcOrd="1" destOrd="0" presId="urn:microsoft.com/office/officeart/2005/8/layout/orgChart1"/>
    <dgm:cxn modelId="{74E53BA1-879F-4A02-8D58-7CCB1D143584}" type="presParOf" srcId="{73C7A4B0-0584-4789-A6DF-D8FD8D087107}" destId="{C5C2D230-CA9E-4092-9B20-78E9EE3B3CA0}" srcOrd="1" destOrd="0" presId="urn:microsoft.com/office/officeart/2005/8/layout/orgChart1"/>
    <dgm:cxn modelId="{60F6168D-F987-4CFC-A4DE-5E2AD210390F}" type="presParOf" srcId="{73C7A4B0-0584-4789-A6DF-D8FD8D087107}" destId="{28977997-B6EB-4005-AB4A-EA8DCD4EECDE}" srcOrd="2" destOrd="0" presId="urn:microsoft.com/office/officeart/2005/8/layout/orgChart1"/>
    <dgm:cxn modelId="{D7D1216F-DD5E-48CB-A469-B06B28336860}" type="presParOf" srcId="{13D6A0CE-3671-4ACC-9343-9E4F0023DAD4}" destId="{085FF8F7-E8DB-4570-87EB-FBB2F4687811}" srcOrd="2" destOrd="0" presId="urn:microsoft.com/office/officeart/2005/8/layout/orgChart1"/>
    <dgm:cxn modelId="{9F725073-0B70-4913-A5E8-D08310B87702}" type="presParOf" srcId="{13D6A0CE-3671-4ACC-9343-9E4F0023DAD4}" destId="{245BF612-1CA5-454F-9062-A199ABE7AFD2}" srcOrd="3" destOrd="0" presId="urn:microsoft.com/office/officeart/2005/8/layout/orgChart1"/>
    <dgm:cxn modelId="{8F5CE65D-551A-451E-BFC1-805AE7F487B3}" type="presParOf" srcId="{245BF612-1CA5-454F-9062-A199ABE7AFD2}" destId="{5997ABB5-C5F2-476D-9BA9-5BAF61E5D8FB}" srcOrd="0" destOrd="0" presId="urn:microsoft.com/office/officeart/2005/8/layout/orgChart1"/>
    <dgm:cxn modelId="{78DD78A9-5B1E-4FB4-B916-C4064B6919FD}" type="presParOf" srcId="{5997ABB5-C5F2-476D-9BA9-5BAF61E5D8FB}" destId="{DDD7E824-7033-4410-909A-89DF37223F13}" srcOrd="0" destOrd="0" presId="urn:microsoft.com/office/officeart/2005/8/layout/orgChart1"/>
    <dgm:cxn modelId="{6BE78209-5293-4032-9EC8-C276858A17D8}" type="presParOf" srcId="{5997ABB5-C5F2-476D-9BA9-5BAF61E5D8FB}" destId="{78A98D9F-6A9F-47E4-8FDB-9D2638CBFE3A}" srcOrd="1" destOrd="0" presId="urn:microsoft.com/office/officeart/2005/8/layout/orgChart1"/>
    <dgm:cxn modelId="{3908FACA-ADEB-43F6-A033-6C4BF20BB748}" type="presParOf" srcId="{245BF612-1CA5-454F-9062-A199ABE7AFD2}" destId="{5C22FC96-9527-400E-A5D3-E19F242408E9}" srcOrd="1" destOrd="0" presId="urn:microsoft.com/office/officeart/2005/8/layout/orgChart1"/>
    <dgm:cxn modelId="{985B6B4F-1443-4FA4-BCFD-8C88366EC810}" type="presParOf" srcId="{245BF612-1CA5-454F-9062-A199ABE7AFD2}" destId="{0145D25A-E85B-4A05-AC9D-B815E65E777E}" srcOrd="2" destOrd="0" presId="urn:microsoft.com/office/officeart/2005/8/layout/orgChart1"/>
    <dgm:cxn modelId="{A68B5542-E253-4FA7-A690-449C8E1BFD4E}" type="presParOf" srcId="{13D6A0CE-3671-4ACC-9343-9E4F0023DAD4}" destId="{3F3BA79B-4A09-46DF-A5AF-8286ADE4216C}" srcOrd="4" destOrd="0" presId="urn:microsoft.com/office/officeart/2005/8/layout/orgChart1"/>
    <dgm:cxn modelId="{4763C63A-AC04-48FD-8541-3FD7D8BFE676}" type="presParOf" srcId="{13D6A0CE-3671-4ACC-9343-9E4F0023DAD4}" destId="{72B91763-C0B5-4668-92BA-D43EBB4B1FA4}" srcOrd="5" destOrd="0" presId="urn:microsoft.com/office/officeart/2005/8/layout/orgChart1"/>
    <dgm:cxn modelId="{00DED24E-E2D3-4068-AD3C-E3B9EBD77C6B}" type="presParOf" srcId="{72B91763-C0B5-4668-92BA-D43EBB4B1FA4}" destId="{C23BAAAA-8C94-424F-9EF1-24938CCF9E8D}" srcOrd="0" destOrd="0" presId="urn:microsoft.com/office/officeart/2005/8/layout/orgChart1"/>
    <dgm:cxn modelId="{4F55D60C-E934-4E04-A2C3-DC659AEFF961}" type="presParOf" srcId="{C23BAAAA-8C94-424F-9EF1-24938CCF9E8D}" destId="{36992061-23E8-40C6-A085-A10EA3616827}" srcOrd="0" destOrd="0" presId="urn:microsoft.com/office/officeart/2005/8/layout/orgChart1"/>
    <dgm:cxn modelId="{2A56B6C1-C7B7-42FD-B278-01781F5C17E7}" type="presParOf" srcId="{C23BAAAA-8C94-424F-9EF1-24938CCF9E8D}" destId="{1058BC86-4B74-47BF-93A8-5824BA93FFC4}" srcOrd="1" destOrd="0" presId="urn:microsoft.com/office/officeart/2005/8/layout/orgChart1"/>
    <dgm:cxn modelId="{AC321AA0-0896-4E81-8D40-8707BAEAD729}" type="presParOf" srcId="{72B91763-C0B5-4668-92BA-D43EBB4B1FA4}" destId="{9613B403-B5F0-4C28-A9CC-B5F41CA6389A}" srcOrd="1" destOrd="0" presId="urn:microsoft.com/office/officeart/2005/8/layout/orgChart1"/>
    <dgm:cxn modelId="{D4D84298-433E-4A0E-9FC7-F871B3E7DB2C}" type="presParOf" srcId="{72B91763-C0B5-4668-92BA-D43EBB4B1FA4}" destId="{A70AEA43-B15C-473F-A3EC-56A3BC19B379}" srcOrd="2" destOrd="0" presId="urn:microsoft.com/office/officeart/2005/8/layout/orgChart1"/>
    <dgm:cxn modelId="{267847DD-5C0D-40D1-B3D1-DF6B295F0994}" type="presParOf" srcId="{13D6A0CE-3671-4ACC-9343-9E4F0023DAD4}" destId="{72941C6D-1DDF-40EA-BD22-D6FC25DEFE27}" srcOrd="6" destOrd="0" presId="urn:microsoft.com/office/officeart/2005/8/layout/orgChart1"/>
    <dgm:cxn modelId="{E4CA829C-413F-454A-B73B-9C4910AAFB5B}" type="presParOf" srcId="{13D6A0CE-3671-4ACC-9343-9E4F0023DAD4}" destId="{07C4978D-4E8B-4DE3-A229-D8200307B920}" srcOrd="7" destOrd="0" presId="urn:microsoft.com/office/officeart/2005/8/layout/orgChart1"/>
    <dgm:cxn modelId="{F42CB40B-022A-492E-B6BC-5662E914BA71}" type="presParOf" srcId="{07C4978D-4E8B-4DE3-A229-D8200307B920}" destId="{FC07B51F-58F0-49E8-A8A8-1D99C5303A10}" srcOrd="0" destOrd="0" presId="urn:microsoft.com/office/officeart/2005/8/layout/orgChart1"/>
    <dgm:cxn modelId="{C235F7D2-67B2-41D7-8E12-729BB7176C2E}" type="presParOf" srcId="{FC07B51F-58F0-49E8-A8A8-1D99C5303A10}" destId="{38E28EC1-3C30-4F4A-964E-13A43BAC292B}" srcOrd="0" destOrd="0" presId="urn:microsoft.com/office/officeart/2005/8/layout/orgChart1"/>
    <dgm:cxn modelId="{650CF151-AB46-45C4-86DF-7C44D586F4A1}" type="presParOf" srcId="{FC07B51F-58F0-49E8-A8A8-1D99C5303A10}" destId="{C8CBBE2C-D0A1-49E4-9B48-24BAAF9C1024}" srcOrd="1" destOrd="0" presId="urn:microsoft.com/office/officeart/2005/8/layout/orgChart1"/>
    <dgm:cxn modelId="{820A9A31-9408-48F8-A2CC-64367939BE01}" type="presParOf" srcId="{07C4978D-4E8B-4DE3-A229-D8200307B920}" destId="{7CB2EDF3-CAAA-42E8-B56F-D8B580AB1BD1}" srcOrd="1" destOrd="0" presId="urn:microsoft.com/office/officeart/2005/8/layout/orgChart1"/>
    <dgm:cxn modelId="{22B48634-DB5A-4251-98B1-447244EC25DB}" type="presParOf" srcId="{07C4978D-4E8B-4DE3-A229-D8200307B920}" destId="{D8AC219D-9DA1-43C3-8E36-A016BFE03166}" srcOrd="2" destOrd="0" presId="urn:microsoft.com/office/officeart/2005/8/layout/orgChart1"/>
    <dgm:cxn modelId="{4772A4C4-20EC-4720-ABEA-43B0C06DBAB2}" type="presParOf" srcId="{A80B9C3A-4B83-42DA-8354-4D22151EB446}" destId="{97506A86-4862-4670-BE17-442EE3514F3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D66CED9-C18F-403F-8BA2-FECEC678096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13579E6C-57A4-4527-B13A-189688BD7E11}" type="pres">
      <dgm:prSet presAssocID="{2D66CED9-C18F-403F-8BA2-FECEC6780960}" presName="hierChild1" presStyleCnt="0">
        <dgm:presLayoutVars>
          <dgm:orgChart val="1"/>
          <dgm:chPref val="1"/>
          <dgm:dir/>
          <dgm:animOne val="branch"/>
          <dgm:animLvl val="lvl"/>
          <dgm:resizeHandles/>
        </dgm:presLayoutVars>
      </dgm:prSet>
      <dgm:spPr/>
      <dgm:t>
        <a:bodyPr/>
        <a:lstStyle/>
        <a:p>
          <a:endParaRPr lang="en-US"/>
        </a:p>
      </dgm:t>
    </dgm:pt>
  </dgm:ptLst>
  <dgm:cxnLst>
    <dgm:cxn modelId="{F223201B-0F70-49B4-AB49-CD954D58DD4D}" type="presOf" srcId="{2D66CED9-C18F-403F-8BA2-FECEC6780960}" destId="{13579E6C-57A4-4527-B13A-189688BD7E11}" srcOrd="0"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FC6EA26-A46B-445F-8967-0C7D15B11AF0}" type="doc">
      <dgm:prSet loTypeId="urn:microsoft.com/office/officeart/2005/8/layout/orgChart1" loCatId="hierarchy" qsTypeId="urn:microsoft.com/office/officeart/2005/8/quickstyle/simple3" qsCatId="simple" csTypeId="urn:microsoft.com/office/officeart/2005/8/colors/colorful5" csCatId="colorful" phldr="1"/>
      <dgm:spPr/>
      <dgm:t>
        <a:bodyPr/>
        <a:lstStyle/>
        <a:p>
          <a:endParaRPr lang="en-US"/>
        </a:p>
      </dgm:t>
    </dgm:pt>
    <dgm:pt modelId="{B6CDDCC3-3F1B-4F35-8A2A-1B666AFA683F}">
      <dgm:prSet phldrT="[Text]"/>
      <dgm:spPr>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dgm:spPr>
      <dgm:t>
        <a:bodyPr/>
        <a:lstStyle/>
        <a:p>
          <a:r>
            <a:rPr lang="en-US" dirty="0" smtClean="0"/>
            <a:t>Finance</a:t>
          </a:r>
          <a:endParaRPr lang="en-US" dirty="0"/>
        </a:p>
      </dgm:t>
    </dgm:pt>
    <dgm:pt modelId="{BB044459-F68D-48B2-B276-D7DFB4348D92}" type="parTrans" cxnId="{DA6AB35B-4C59-4C91-B127-B814FD66905F}">
      <dgm:prSet/>
      <dgm:spPr/>
      <dgm:t>
        <a:bodyPr/>
        <a:lstStyle/>
        <a:p>
          <a:endParaRPr lang="en-US"/>
        </a:p>
      </dgm:t>
    </dgm:pt>
    <dgm:pt modelId="{5829CD2E-1589-48F3-821C-5D17934DB924}" type="sibTrans" cxnId="{DA6AB35B-4C59-4C91-B127-B814FD66905F}">
      <dgm:prSet/>
      <dgm:spPr/>
      <dgm:t>
        <a:bodyPr/>
        <a:lstStyle/>
        <a:p>
          <a:endParaRPr lang="en-US"/>
        </a:p>
      </dgm:t>
    </dgm:pt>
    <dgm:pt modelId="{6711C321-458D-4451-B791-B7B903574B18}">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Reimbursements</a:t>
          </a:r>
          <a:endParaRPr lang="en-US" dirty="0"/>
        </a:p>
      </dgm:t>
    </dgm:pt>
    <dgm:pt modelId="{8E8E13A4-EC38-47CD-8DE1-66953819BA4F}" type="parTrans" cxnId="{6FEFD4BE-8D8F-410B-B20E-49C67D28CD2E}">
      <dgm:prSet/>
      <dgm:spPr>
        <a:ln>
          <a:solidFill>
            <a:schemeClr val="tx1"/>
          </a:solidFill>
        </a:ln>
      </dgm:spPr>
      <dgm:t>
        <a:bodyPr/>
        <a:lstStyle/>
        <a:p>
          <a:endParaRPr lang="en-US"/>
        </a:p>
      </dgm:t>
    </dgm:pt>
    <dgm:pt modelId="{E2B2BF60-20B9-49FD-AD8B-01DE39677DC9}" type="sibTrans" cxnId="{6FEFD4BE-8D8F-410B-B20E-49C67D28CD2E}">
      <dgm:prSet/>
      <dgm:spPr/>
      <dgm:t>
        <a:bodyPr/>
        <a:lstStyle/>
        <a:p>
          <a:endParaRPr lang="en-US"/>
        </a:p>
      </dgm:t>
    </dgm:pt>
    <dgm:pt modelId="{A0917932-F8CB-43C6-9B5B-DF1E80CAA926}">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Transfers </a:t>
          </a:r>
          <a:endParaRPr lang="en-US" dirty="0"/>
        </a:p>
      </dgm:t>
    </dgm:pt>
    <dgm:pt modelId="{7666506F-71CE-487D-A2B8-47E5827A9BA5}" type="parTrans" cxnId="{1A6DCC01-E645-4B81-A0E8-5FF85BC091D2}">
      <dgm:prSet/>
      <dgm:spPr>
        <a:ln>
          <a:solidFill>
            <a:schemeClr val="tx1"/>
          </a:solidFill>
        </a:ln>
      </dgm:spPr>
      <dgm:t>
        <a:bodyPr/>
        <a:lstStyle/>
        <a:p>
          <a:endParaRPr lang="en-US"/>
        </a:p>
      </dgm:t>
    </dgm:pt>
    <dgm:pt modelId="{4CE1D677-9FCF-4C6C-8F3C-EE5CB64CAC8F}" type="sibTrans" cxnId="{1A6DCC01-E645-4B81-A0E8-5FF85BC091D2}">
      <dgm:prSet/>
      <dgm:spPr/>
      <dgm:t>
        <a:bodyPr/>
        <a:lstStyle/>
        <a:p>
          <a:endParaRPr lang="en-US"/>
        </a:p>
      </dgm:t>
    </dgm:pt>
    <dgm:pt modelId="{ABA58796-BE78-4ACE-B87B-FCB6A95E50C3}">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C00000"/>
          </a:solidFill>
        </a:ln>
      </dgm:spPr>
      <dgm:t>
        <a:bodyPr/>
        <a:lstStyle/>
        <a:p>
          <a:r>
            <a:rPr lang="en-US" dirty="0" smtClean="0"/>
            <a:t>Deposits</a:t>
          </a:r>
          <a:endParaRPr lang="en-US" dirty="0"/>
        </a:p>
      </dgm:t>
    </dgm:pt>
    <dgm:pt modelId="{E0916BFD-1C72-424F-A229-249B7B1E07FB}" type="parTrans" cxnId="{B9BA3CDF-9DA9-4912-8392-0859C133891F}">
      <dgm:prSet/>
      <dgm:spPr>
        <a:ln>
          <a:solidFill>
            <a:srgbClr val="C00000"/>
          </a:solidFill>
        </a:ln>
      </dgm:spPr>
      <dgm:t>
        <a:bodyPr/>
        <a:lstStyle/>
        <a:p>
          <a:endParaRPr lang="en-US"/>
        </a:p>
      </dgm:t>
    </dgm:pt>
    <dgm:pt modelId="{790DD186-2907-4E31-BBE1-C37B93F80931}" type="sibTrans" cxnId="{B9BA3CDF-9DA9-4912-8392-0859C133891F}">
      <dgm:prSet/>
      <dgm:spPr/>
      <dgm:t>
        <a:bodyPr/>
        <a:lstStyle/>
        <a:p>
          <a:endParaRPr lang="en-US"/>
        </a:p>
      </dgm:t>
    </dgm:pt>
    <dgm:pt modelId="{9ECF8021-AB30-450F-AC03-5DFC90AF1D85}">
      <dgm:prSet phldrT="[Text]"/>
      <dgm:spPr>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dgm:spPr>
      <dgm:t>
        <a:bodyPr/>
        <a:lstStyle/>
        <a:p>
          <a:r>
            <a:rPr lang="en-US" dirty="0" smtClean="0"/>
            <a:t>Credit Card Requests </a:t>
          </a:r>
          <a:endParaRPr lang="en-US" dirty="0"/>
        </a:p>
      </dgm:t>
    </dgm:pt>
    <dgm:pt modelId="{3603BA2B-BD5F-485A-B1EB-CDD14BECA4D3}" type="parTrans" cxnId="{2749919F-053A-46BC-9ADF-742BDD838B25}">
      <dgm:prSet/>
      <dgm:spPr>
        <a:ln>
          <a:solidFill>
            <a:schemeClr val="tx1"/>
          </a:solidFill>
        </a:ln>
      </dgm:spPr>
      <dgm:t>
        <a:bodyPr/>
        <a:lstStyle/>
        <a:p>
          <a:endParaRPr lang="en-US"/>
        </a:p>
      </dgm:t>
    </dgm:pt>
    <dgm:pt modelId="{9C6A1774-A902-4067-B3A7-D24835945724}" type="sibTrans" cxnId="{2749919F-053A-46BC-9ADF-742BDD838B25}">
      <dgm:prSet/>
      <dgm:spPr/>
      <dgm:t>
        <a:bodyPr/>
        <a:lstStyle/>
        <a:p>
          <a:endParaRPr lang="en-US"/>
        </a:p>
      </dgm:t>
    </dgm:pt>
    <dgm:pt modelId="{BC53FEA1-7B68-4C54-A831-F57D3705B277}" type="pres">
      <dgm:prSet presAssocID="{7FC6EA26-A46B-445F-8967-0C7D15B11AF0}" presName="hierChild1" presStyleCnt="0">
        <dgm:presLayoutVars>
          <dgm:orgChart val="1"/>
          <dgm:chPref val="1"/>
          <dgm:dir/>
          <dgm:animOne val="branch"/>
          <dgm:animLvl val="lvl"/>
          <dgm:resizeHandles/>
        </dgm:presLayoutVars>
      </dgm:prSet>
      <dgm:spPr/>
      <dgm:t>
        <a:bodyPr/>
        <a:lstStyle/>
        <a:p>
          <a:endParaRPr lang="en-US"/>
        </a:p>
      </dgm:t>
    </dgm:pt>
    <dgm:pt modelId="{10FD7D4C-5301-4AFE-9262-DCF011FB6089}" type="pres">
      <dgm:prSet presAssocID="{B6CDDCC3-3F1B-4F35-8A2A-1B666AFA683F}" presName="hierRoot1" presStyleCnt="0">
        <dgm:presLayoutVars>
          <dgm:hierBranch val="init"/>
        </dgm:presLayoutVars>
      </dgm:prSet>
      <dgm:spPr/>
    </dgm:pt>
    <dgm:pt modelId="{0931A86D-4AF1-4475-9177-8459B6F3CA4F}" type="pres">
      <dgm:prSet presAssocID="{B6CDDCC3-3F1B-4F35-8A2A-1B666AFA683F}" presName="rootComposite1" presStyleCnt="0"/>
      <dgm:spPr/>
    </dgm:pt>
    <dgm:pt modelId="{07977426-4A4B-454B-8CE0-2F67644A1D2B}" type="pres">
      <dgm:prSet presAssocID="{B6CDDCC3-3F1B-4F35-8A2A-1B666AFA683F}" presName="rootText1" presStyleLbl="node0" presStyleIdx="0" presStyleCnt="1">
        <dgm:presLayoutVars>
          <dgm:chPref val="3"/>
        </dgm:presLayoutVars>
      </dgm:prSet>
      <dgm:spPr/>
      <dgm:t>
        <a:bodyPr/>
        <a:lstStyle/>
        <a:p>
          <a:endParaRPr lang="en-US"/>
        </a:p>
      </dgm:t>
    </dgm:pt>
    <dgm:pt modelId="{ADCAFCFB-C7F2-4848-AAF6-BC01ACF02BA6}" type="pres">
      <dgm:prSet presAssocID="{B6CDDCC3-3F1B-4F35-8A2A-1B666AFA683F}" presName="rootConnector1" presStyleLbl="node1" presStyleIdx="0" presStyleCnt="0"/>
      <dgm:spPr/>
      <dgm:t>
        <a:bodyPr/>
        <a:lstStyle/>
        <a:p>
          <a:endParaRPr lang="en-US"/>
        </a:p>
      </dgm:t>
    </dgm:pt>
    <dgm:pt modelId="{635109C3-1E8A-4B5F-9EB3-FB607CCB9E64}" type="pres">
      <dgm:prSet presAssocID="{B6CDDCC3-3F1B-4F35-8A2A-1B666AFA683F}" presName="hierChild2" presStyleCnt="0"/>
      <dgm:spPr/>
    </dgm:pt>
    <dgm:pt modelId="{0979111F-C0DB-4975-907F-BBBF4FE5F9FF}" type="pres">
      <dgm:prSet presAssocID="{8E8E13A4-EC38-47CD-8DE1-66953819BA4F}" presName="Name37" presStyleLbl="parChTrans1D2" presStyleIdx="0" presStyleCnt="4"/>
      <dgm:spPr/>
      <dgm:t>
        <a:bodyPr/>
        <a:lstStyle/>
        <a:p>
          <a:endParaRPr lang="en-US"/>
        </a:p>
      </dgm:t>
    </dgm:pt>
    <dgm:pt modelId="{CEB04322-4D35-487F-9F9F-C575AC644229}" type="pres">
      <dgm:prSet presAssocID="{6711C321-458D-4451-B791-B7B903574B18}" presName="hierRoot2" presStyleCnt="0">
        <dgm:presLayoutVars>
          <dgm:hierBranch val="init"/>
        </dgm:presLayoutVars>
      </dgm:prSet>
      <dgm:spPr/>
    </dgm:pt>
    <dgm:pt modelId="{7D5F659F-C9B6-47E4-8917-F1B825339504}" type="pres">
      <dgm:prSet presAssocID="{6711C321-458D-4451-B791-B7B903574B18}" presName="rootComposite" presStyleCnt="0"/>
      <dgm:spPr/>
    </dgm:pt>
    <dgm:pt modelId="{27CE5024-0758-4023-B110-54A019CB34C3}" type="pres">
      <dgm:prSet presAssocID="{6711C321-458D-4451-B791-B7B903574B18}" presName="rootText" presStyleLbl="node2" presStyleIdx="0" presStyleCnt="4">
        <dgm:presLayoutVars>
          <dgm:chPref val="3"/>
        </dgm:presLayoutVars>
      </dgm:prSet>
      <dgm:spPr/>
      <dgm:t>
        <a:bodyPr/>
        <a:lstStyle/>
        <a:p>
          <a:endParaRPr lang="en-US"/>
        </a:p>
      </dgm:t>
    </dgm:pt>
    <dgm:pt modelId="{9E0CD514-6DBE-469E-9B67-9E65F5CD02DC}" type="pres">
      <dgm:prSet presAssocID="{6711C321-458D-4451-B791-B7B903574B18}" presName="rootConnector" presStyleLbl="node2" presStyleIdx="0" presStyleCnt="4"/>
      <dgm:spPr/>
      <dgm:t>
        <a:bodyPr/>
        <a:lstStyle/>
        <a:p>
          <a:endParaRPr lang="en-US"/>
        </a:p>
      </dgm:t>
    </dgm:pt>
    <dgm:pt modelId="{FF794F86-61B8-4B5F-B65A-A8F357073F45}" type="pres">
      <dgm:prSet presAssocID="{6711C321-458D-4451-B791-B7B903574B18}" presName="hierChild4" presStyleCnt="0"/>
      <dgm:spPr/>
    </dgm:pt>
    <dgm:pt modelId="{E127FCA9-4D52-4542-B974-23101BB5ABD2}" type="pres">
      <dgm:prSet presAssocID="{6711C321-458D-4451-B791-B7B903574B18}" presName="hierChild5" presStyleCnt="0"/>
      <dgm:spPr/>
    </dgm:pt>
    <dgm:pt modelId="{3983513D-8C94-4999-8B1A-57443DB9E80F}" type="pres">
      <dgm:prSet presAssocID="{7666506F-71CE-487D-A2B8-47E5827A9BA5}" presName="Name37" presStyleLbl="parChTrans1D2" presStyleIdx="1" presStyleCnt="4"/>
      <dgm:spPr/>
      <dgm:t>
        <a:bodyPr/>
        <a:lstStyle/>
        <a:p>
          <a:endParaRPr lang="en-US"/>
        </a:p>
      </dgm:t>
    </dgm:pt>
    <dgm:pt modelId="{D4BD532E-D6B7-40F7-A631-9720CD3FF573}" type="pres">
      <dgm:prSet presAssocID="{A0917932-F8CB-43C6-9B5B-DF1E80CAA926}" presName="hierRoot2" presStyleCnt="0">
        <dgm:presLayoutVars>
          <dgm:hierBranch val="init"/>
        </dgm:presLayoutVars>
      </dgm:prSet>
      <dgm:spPr/>
    </dgm:pt>
    <dgm:pt modelId="{97285BC9-8451-40E9-A979-D1FDB86B2C83}" type="pres">
      <dgm:prSet presAssocID="{A0917932-F8CB-43C6-9B5B-DF1E80CAA926}" presName="rootComposite" presStyleCnt="0"/>
      <dgm:spPr/>
    </dgm:pt>
    <dgm:pt modelId="{3C0D0E17-7670-48A1-80A2-D9781B9D4E18}" type="pres">
      <dgm:prSet presAssocID="{A0917932-F8CB-43C6-9B5B-DF1E80CAA926}" presName="rootText" presStyleLbl="node2" presStyleIdx="1" presStyleCnt="4">
        <dgm:presLayoutVars>
          <dgm:chPref val="3"/>
        </dgm:presLayoutVars>
      </dgm:prSet>
      <dgm:spPr/>
      <dgm:t>
        <a:bodyPr/>
        <a:lstStyle/>
        <a:p>
          <a:endParaRPr lang="en-US"/>
        </a:p>
      </dgm:t>
    </dgm:pt>
    <dgm:pt modelId="{53CFA0F9-54BE-4DF0-AD9C-24D07B6106B2}" type="pres">
      <dgm:prSet presAssocID="{A0917932-F8CB-43C6-9B5B-DF1E80CAA926}" presName="rootConnector" presStyleLbl="node2" presStyleIdx="1" presStyleCnt="4"/>
      <dgm:spPr/>
      <dgm:t>
        <a:bodyPr/>
        <a:lstStyle/>
        <a:p>
          <a:endParaRPr lang="en-US"/>
        </a:p>
      </dgm:t>
    </dgm:pt>
    <dgm:pt modelId="{90500B1D-C1AC-4D28-A3BD-8EBCB7BF85ED}" type="pres">
      <dgm:prSet presAssocID="{A0917932-F8CB-43C6-9B5B-DF1E80CAA926}" presName="hierChild4" presStyleCnt="0"/>
      <dgm:spPr/>
    </dgm:pt>
    <dgm:pt modelId="{F3208B82-94B4-454F-A3ED-45B168099AB1}" type="pres">
      <dgm:prSet presAssocID="{A0917932-F8CB-43C6-9B5B-DF1E80CAA926}" presName="hierChild5" presStyleCnt="0"/>
      <dgm:spPr/>
    </dgm:pt>
    <dgm:pt modelId="{B38C4535-CBF9-4EF2-BC97-646E27FF73AA}" type="pres">
      <dgm:prSet presAssocID="{E0916BFD-1C72-424F-A229-249B7B1E07FB}" presName="Name37" presStyleLbl="parChTrans1D2" presStyleIdx="2" presStyleCnt="4"/>
      <dgm:spPr/>
      <dgm:t>
        <a:bodyPr/>
        <a:lstStyle/>
        <a:p>
          <a:endParaRPr lang="en-US"/>
        </a:p>
      </dgm:t>
    </dgm:pt>
    <dgm:pt modelId="{1C68131C-CA6A-49E3-BB42-FD8FB2600956}" type="pres">
      <dgm:prSet presAssocID="{ABA58796-BE78-4ACE-B87B-FCB6A95E50C3}" presName="hierRoot2" presStyleCnt="0">
        <dgm:presLayoutVars>
          <dgm:hierBranch val="init"/>
        </dgm:presLayoutVars>
      </dgm:prSet>
      <dgm:spPr/>
    </dgm:pt>
    <dgm:pt modelId="{09169F41-57A9-4E15-BB3A-F68095EE2928}" type="pres">
      <dgm:prSet presAssocID="{ABA58796-BE78-4ACE-B87B-FCB6A95E50C3}" presName="rootComposite" presStyleCnt="0"/>
      <dgm:spPr/>
    </dgm:pt>
    <dgm:pt modelId="{3352CA2D-FAC3-486E-B104-3753714E20D2}" type="pres">
      <dgm:prSet presAssocID="{ABA58796-BE78-4ACE-B87B-FCB6A95E50C3}" presName="rootText" presStyleLbl="node2" presStyleIdx="2" presStyleCnt="4">
        <dgm:presLayoutVars>
          <dgm:chPref val="3"/>
        </dgm:presLayoutVars>
      </dgm:prSet>
      <dgm:spPr/>
      <dgm:t>
        <a:bodyPr/>
        <a:lstStyle/>
        <a:p>
          <a:endParaRPr lang="en-US"/>
        </a:p>
      </dgm:t>
    </dgm:pt>
    <dgm:pt modelId="{AA7B56F5-A37D-4D4C-8FA3-3C628453F3CF}" type="pres">
      <dgm:prSet presAssocID="{ABA58796-BE78-4ACE-B87B-FCB6A95E50C3}" presName="rootConnector" presStyleLbl="node2" presStyleIdx="2" presStyleCnt="4"/>
      <dgm:spPr/>
      <dgm:t>
        <a:bodyPr/>
        <a:lstStyle/>
        <a:p>
          <a:endParaRPr lang="en-US"/>
        </a:p>
      </dgm:t>
    </dgm:pt>
    <dgm:pt modelId="{9680166F-6BC2-473E-8EC0-482F94CECCCD}" type="pres">
      <dgm:prSet presAssocID="{ABA58796-BE78-4ACE-B87B-FCB6A95E50C3}" presName="hierChild4" presStyleCnt="0"/>
      <dgm:spPr/>
    </dgm:pt>
    <dgm:pt modelId="{438AD209-5F29-4587-A37F-44FFE8628A63}" type="pres">
      <dgm:prSet presAssocID="{ABA58796-BE78-4ACE-B87B-FCB6A95E50C3}" presName="hierChild5" presStyleCnt="0"/>
      <dgm:spPr/>
    </dgm:pt>
    <dgm:pt modelId="{AA8B1D35-4626-45E6-986B-38E461201214}" type="pres">
      <dgm:prSet presAssocID="{3603BA2B-BD5F-485A-B1EB-CDD14BECA4D3}" presName="Name37" presStyleLbl="parChTrans1D2" presStyleIdx="3" presStyleCnt="4"/>
      <dgm:spPr/>
      <dgm:t>
        <a:bodyPr/>
        <a:lstStyle/>
        <a:p>
          <a:endParaRPr lang="en-US"/>
        </a:p>
      </dgm:t>
    </dgm:pt>
    <dgm:pt modelId="{88EC9026-7FAF-4C75-AB7B-D6B14CD71B03}" type="pres">
      <dgm:prSet presAssocID="{9ECF8021-AB30-450F-AC03-5DFC90AF1D85}" presName="hierRoot2" presStyleCnt="0">
        <dgm:presLayoutVars>
          <dgm:hierBranch val="init"/>
        </dgm:presLayoutVars>
      </dgm:prSet>
      <dgm:spPr/>
    </dgm:pt>
    <dgm:pt modelId="{0D998675-749C-48BC-885A-BD640D4EC26D}" type="pres">
      <dgm:prSet presAssocID="{9ECF8021-AB30-450F-AC03-5DFC90AF1D85}" presName="rootComposite" presStyleCnt="0"/>
      <dgm:spPr/>
    </dgm:pt>
    <dgm:pt modelId="{3865533B-AACF-4816-AA34-F53A9FD79515}" type="pres">
      <dgm:prSet presAssocID="{9ECF8021-AB30-450F-AC03-5DFC90AF1D85}" presName="rootText" presStyleLbl="node2" presStyleIdx="3" presStyleCnt="4">
        <dgm:presLayoutVars>
          <dgm:chPref val="3"/>
        </dgm:presLayoutVars>
      </dgm:prSet>
      <dgm:spPr/>
      <dgm:t>
        <a:bodyPr/>
        <a:lstStyle/>
        <a:p>
          <a:endParaRPr lang="en-US"/>
        </a:p>
      </dgm:t>
    </dgm:pt>
    <dgm:pt modelId="{6B61F9FF-4590-4FCB-906B-EE928126FFD4}" type="pres">
      <dgm:prSet presAssocID="{9ECF8021-AB30-450F-AC03-5DFC90AF1D85}" presName="rootConnector" presStyleLbl="node2" presStyleIdx="3" presStyleCnt="4"/>
      <dgm:spPr/>
      <dgm:t>
        <a:bodyPr/>
        <a:lstStyle/>
        <a:p>
          <a:endParaRPr lang="en-US"/>
        </a:p>
      </dgm:t>
    </dgm:pt>
    <dgm:pt modelId="{D8B9B00B-07F8-453C-A892-A73156679EA9}" type="pres">
      <dgm:prSet presAssocID="{9ECF8021-AB30-450F-AC03-5DFC90AF1D85}" presName="hierChild4" presStyleCnt="0"/>
      <dgm:spPr/>
    </dgm:pt>
    <dgm:pt modelId="{08E3194A-6648-43D4-9187-5E8169F805F4}" type="pres">
      <dgm:prSet presAssocID="{9ECF8021-AB30-450F-AC03-5DFC90AF1D85}" presName="hierChild5" presStyleCnt="0"/>
      <dgm:spPr/>
    </dgm:pt>
    <dgm:pt modelId="{5AE0E938-EED5-4A77-91EF-D3C0848CF73D}" type="pres">
      <dgm:prSet presAssocID="{B6CDDCC3-3F1B-4F35-8A2A-1B666AFA683F}" presName="hierChild3" presStyleCnt="0"/>
      <dgm:spPr/>
    </dgm:pt>
  </dgm:ptLst>
  <dgm:cxnLst>
    <dgm:cxn modelId="{2749919F-053A-46BC-9ADF-742BDD838B25}" srcId="{B6CDDCC3-3F1B-4F35-8A2A-1B666AFA683F}" destId="{9ECF8021-AB30-450F-AC03-5DFC90AF1D85}" srcOrd="3" destOrd="0" parTransId="{3603BA2B-BD5F-485A-B1EB-CDD14BECA4D3}" sibTransId="{9C6A1774-A902-4067-B3A7-D24835945724}"/>
    <dgm:cxn modelId="{30F80C08-BCA8-4292-A0A1-1E0E745EDC16}" type="presOf" srcId="{B6CDDCC3-3F1B-4F35-8A2A-1B666AFA683F}" destId="{ADCAFCFB-C7F2-4848-AAF6-BC01ACF02BA6}" srcOrd="1" destOrd="0" presId="urn:microsoft.com/office/officeart/2005/8/layout/orgChart1"/>
    <dgm:cxn modelId="{DA6AB35B-4C59-4C91-B127-B814FD66905F}" srcId="{7FC6EA26-A46B-445F-8967-0C7D15B11AF0}" destId="{B6CDDCC3-3F1B-4F35-8A2A-1B666AFA683F}" srcOrd="0" destOrd="0" parTransId="{BB044459-F68D-48B2-B276-D7DFB4348D92}" sibTransId="{5829CD2E-1589-48F3-821C-5D17934DB924}"/>
    <dgm:cxn modelId="{909F1F98-7063-4B14-B6F8-05D98AB07B7E}" type="presOf" srcId="{B6CDDCC3-3F1B-4F35-8A2A-1B666AFA683F}" destId="{07977426-4A4B-454B-8CE0-2F67644A1D2B}" srcOrd="0" destOrd="0" presId="urn:microsoft.com/office/officeart/2005/8/layout/orgChart1"/>
    <dgm:cxn modelId="{99ABE0F5-BFB3-420D-999C-91C214450FFD}" type="presOf" srcId="{9ECF8021-AB30-450F-AC03-5DFC90AF1D85}" destId="{3865533B-AACF-4816-AA34-F53A9FD79515}" srcOrd="0" destOrd="0" presId="urn:microsoft.com/office/officeart/2005/8/layout/orgChart1"/>
    <dgm:cxn modelId="{14A8B131-E9E2-455F-883D-E5729C69E273}" type="presOf" srcId="{9ECF8021-AB30-450F-AC03-5DFC90AF1D85}" destId="{6B61F9FF-4590-4FCB-906B-EE928126FFD4}" srcOrd="1" destOrd="0" presId="urn:microsoft.com/office/officeart/2005/8/layout/orgChart1"/>
    <dgm:cxn modelId="{1A6DCC01-E645-4B81-A0E8-5FF85BC091D2}" srcId="{B6CDDCC3-3F1B-4F35-8A2A-1B666AFA683F}" destId="{A0917932-F8CB-43C6-9B5B-DF1E80CAA926}" srcOrd="1" destOrd="0" parTransId="{7666506F-71CE-487D-A2B8-47E5827A9BA5}" sibTransId="{4CE1D677-9FCF-4C6C-8F3C-EE5CB64CAC8F}"/>
    <dgm:cxn modelId="{91CD0DF5-F05F-4C78-95EA-E8EDF985ADA1}" type="presOf" srcId="{7666506F-71CE-487D-A2B8-47E5827A9BA5}" destId="{3983513D-8C94-4999-8B1A-57443DB9E80F}" srcOrd="0" destOrd="0" presId="urn:microsoft.com/office/officeart/2005/8/layout/orgChart1"/>
    <dgm:cxn modelId="{B9BA3CDF-9DA9-4912-8392-0859C133891F}" srcId="{B6CDDCC3-3F1B-4F35-8A2A-1B666AFA683F}" destId="{ABA58796-BE78-4ACE-B87B-FCB6A95E50C3}" srcOrd="2" destOrd="0" parTransId="{E0916BFD-1C72-424F-A229-249B7B1E07FB}" sibTransId="{790DD186-2907-4E31-BBE1-C37B93F80931}"/>
    <dgm:cxn modelId="{F5C3DA52-EC9F-4533-8203-D5B172282548}" type="presOf" srcId="{6711C321-458D-4451-B791-B7B903574B18}" destId="{9E0CD514-6DBE-469E-9B67-9E65F5CD02DC}" srcOrd="1" destOrd="0" presId="urn:microsoft.com/office/officeart/2005/8/layout/orgChart1"/>
    <dgm:cxn modelId="{00E8C4D9-410B-4EF1-B2CC-FEABC61F00D2}" type="presOf" srcId="{3603BA2B-BD5F-485A-B1EB-CDD14BECA4D3}" destId="{AA8B1D35-4626-45E6-986B-38E461201214}" srcOrd="0" destOrd="0" presId="urn:microsoft.com/office/officeart/2005/8/layout/orgChart1"/>
    <dgm:cxn modelId="{2A57FA0D-7747-491A-AD68-C01D1FB7B87D}" type="presOf" srcId="{8E8E13A4-EC38-47CD-8DE1-66953819BA4F}" destId="{0979111F-C0DB-4975-907F-BBBF4FE5F9FF}" srcOrd="0" destOrd="0" presId="urn:microsoft.com/office/officeart/2005/8/layout/orgChart1"/>
    <dgm:cxn modelId="{28668DA5-2D8B-4933-ADB0-6676092A156F}" type="presOf" srcId="{6711C321-458D-4451-B791-B7B903574B18}" destId="{27CE5024-0758-4023-B110-54A019CB34C3}" srcOrd="0" destOrd="0" presId="urn:microsoft.com/office/officeart/2005/8/layout/orgChart1"/>
    <dgm:cxn modelId="{25F548B4-253A-4D4F-A83F-C319085D440C}" type="presOf" srcId="{ABA58796-BE78-4ACE-B87B-FCB6A95E50C3}" destId="{3352CA2D-FAC3-486E-B104-3753714E20D2}" srcOrd="0" destOrd="0" presId="urn:microsoft.com/office/officeart/2005/8/layout/orgChart1"/>
    <dgm:cxn modelId="{A698A19C-4770-4E5E-9FCA-B8AB5F57FB4A}" type="presOf" srcId="{7FC6EA26-A46B-445F-8967-0C7D15B11AF0}" destId="{BC53FEA1-7B68-4C54-A831-F57D3705B277}" srcOrd="0" destOrd="0" presId="urn:microsoft.com/office/officeart/2005/8/layout/orgChart1"/>
    <dgm:cxn modelId="{FD8C724E-B02B-4E92-B7B3-F2A81B18C6DD}" type="presOf" srcId="{ABA58796-BE78-4ACE-B87B-FCB6A95E50C3}" destId="{AA7B56F5-A37D-4D4C-8FA3-3C628453F3CF}" srcOrd="1" destOrd="0" presId="urn:microsoft.com/office/officeart/2005/8/layout/orgChart1"/>
    <dgm:cxn modelId="{11A374C1-0D7A-4361-A3C2-A31607208547}" type="presOf" srcId="{A0917932-F8CB-43C6-9B5B-DF1E80CAA926}" destId="{53CFA0F9-54BE-4DF0-AD9C-24D07B6106B2}" srcOrd="1" destOrd="0" presId="urn:microsoft.com/office/officeart/2005/8/layout/orgChart1"/>
    <dgm:cxn modelId="{6FEFD4BE-8D8F-410B-B20E-49C67D28CD2E}" srcId="{B6CDDCC3-3F1B-4F35-8A2A-1B666AFA683F}" destId="{6711C321-458D-4451-B791-B7B903574B18}" srcOrd="0" destOrd="0" parTransId="{8E8E13A4-EC38-47CD-8DE1-66953819BA4F}" sibTransId="{E2B2BF60-20B9-49FD-AD8B-01DE39677DC9}"/>
    <dgm:cxn modelId="{DAA1FBD2-BDDE-4821-AA37-457EBEA7A0C6}" type="presOf" srcId="{E0916BFD-1C72-424F-A229-249B7B1E07FB}" destId="{B38C4535-CBF9-4EF2-BC97-646E27FF73AA}" srcOrd="0" destOrd="0" presId="urn:microsoft.com/office/officeart/2005/8/layout/orgChart1"/>
    <dgm:cxn modelId="{923B696E-1173-4895-8E90-EC48507694CC}" type="presOf" srcId="{A0917932-F8CB-43C6-9B5B-DF1E80CAA926}" destId="{3C0D0E17-7670-48A1-80A2-D9781B9D4E18}" srcOrd="0" destOrd="0" presId="urn:microsoft.com/office/officeart/2005/8/layout/orgChart1"/>
    <dgm:cxn modelId="{F418035D-EAFD-48CE-83B2-74B909FA6418}" type="presParOf" srcId="{BC53FEA1-7B68-4C54-A831-F57D3705B277}" destId="{10FD7D4C-5301-4AFE-9262-DCF011FB6089}" srcOrd="0" destOrd="0" presId="urn:microsoft.com/office/officeart/2005/8/layout/orgChart1"/>
    <dgm:cxn modelId="{2FD64CD4-89CF-4642-81AA-FB7A46330645}" type="presParOf" srcId="{10FD7D4C-5301-4AFE-9262-DCF011FB6089}" destId="{0931A86D-4AF1-4475-9177-8459B6F3CA4F}" srcOrd="0" destOrd="0" presId="urn:microsoft.com/office/officeart/2005/8/layout/orgChart1"/>
    <dgm:cxn modelId="{AB4D3390-4145-470D-B3C4-5EB91BCC8737}" type="presParOf" srcId="{0931A86D-4AF1-4475-9177-8459B6F3CA4F}" destId="{07977426-4A4B-454B-8CE0-2F67644A1D2B}" srcOrd="0" destOrd="0" presId="urn:microsoft.com/office/officeart/2005/8/layout/orgChart1"/>
    <dgm:cxn modelId="{E048E3F9-72B1-4999-A005-456A560D4C21}" type="presParOf" srcId="{0931A86D-4AF1-4475-9177-8459B6F3CA4F}" destId="{ADCAFCFB-C7F2-4848-AAF6-BC01ACF02BA6}" srcOrd="1" destOrd="0" presId="urn:microsoft.com/office/officeart/2005/8/layout/orgChart1"/>
    <dgm:cxn modelId="{8F1BFAA7-BD2D-402F-BCB6-0336D54D5AC5}" type="presParOf" srcId="{10FD7D4C-5301-4AFE-9262-DCF011FB6089}" destId="{635109C3-1E8A-4B5F-9EB3-FB607CCB9E64}" srcOrd="1" destOrd="0" presId="urn:microsoft.com/office/officeart/2005/8/layout/orgChart1"/>
    <dgm:cxn modelId="{0DF1FC72-2E9C-47E3-8B86-30E7C964D6FD}" type="presParOf" srcId="{635109C3-1E8A-4B5F-9EB3-FB607CCB9E64}" destId="{0979111F-C0DB-4975-907F-BBBF4FE5F9FF}" srcOrd="0" destOrd="0" presId="urn:microsoft.com/office/officeart/2005/8/layout/orgChart1"/>
    <dgm:cxn modelId="{683F34A8-75DF-4562-B8EB-41C37C726C86}" type="presParOf" srcId="{635109C3-1E8A-4B5F-9EB3-FB607CCB9E64}" destId="{CEB04322-4D35-487F-9F9F-C575AC644229}" srcOrd="1" destOrd="0" presId="urn:microsoft.com/office/officeart/2005/8/layout/orgChart1"/>
    <dgm:cxn modelId="{3D06F688-0CF7-41B0-9C1B-619374330412}" type="presParOf" srcId="{CEB04322-4D35-487F-9F9F-C575AC644229}" destId="{7D5F659F-C9B6-47E4-8917-F1B825339504}" srcOrd="0" destOrd="0" presId="urn:microsoft.com/office/officeart/2005/8/layout/orgChart1"/>
    <dgm:cxn modelId="{D04C5A7A-F456-4683-8BE8-F22A2E9011E2}" type="presParOf" srcId="{7D5F659F-C9B6-47E4-8917-F1B825339504}" destId="{27CE5024-0758-4023-B110-54A019CB34C3}" srcOrd="0" destOrd="0" presId="urn:microsoft.com/office/officeart/2005/8/layout/orgChart1"/>
    <dgm:cxn modelId="{409A1D19-8449-477B-B3B6-37CF4A05F861}" type="presParOf" srcId="{7D5F659F-C9B6-47E4-8917-F1B825339504}" destId="{9E0CD514-6DBE-469E-9B67-9E65F5CD02DC}" srcOrd="1" destOrd="0" presId="urn:microsoft.com/office/officeart/2005/8/layout/orgChart1"/>
    <dgm:cxn modelId="{7B7C6670-E41A-430B-9775-95C9C8803DD8}" type="presParOf" srcId="{CEB04322-4D35-487F-9F9F-C575AC644229}" destId="{FF794F86-61B8-4B5F-B65A-A8F357073F45}" srcOrd="1" destOrd="0" presId="urn:microsoft.com/office/officeart/2005/8/layout/orgChart1"/>
    <dgm:cxn modelId="{517EA79C-FC59-4151-BE84-6484BC2C09EC}" type="presParOf" srcId="{CEB04322-4D35-487F-9F9F-C575AC644229}" destId="{E127FCA9-4D52-4542-B974-23101BB5ABD2}" srcOrd="2" destOrd="0" presId="urn:microsoft.com/office/officeart/2005/8/layout/orgChart1"/>
    <dgm:cxn modelId="{36F0F98F-59C8-4421-81B4-A23D4498405E}" type="presParOf" srcId="{635109C3-1E8A-4B5F-9EB3-FB607CCB9E64}" destId="{3983513D-8C94-4999-8B1A-57443DB9E80F}" srcOrd="2" destOrd="0" presId="urn:microsoft.com/office/officeart/2005/8/layout/orgChart1"/>
    <dgm:cxn modelId="{5577C1BD-5482-4D8D-ACCA-5C2E149997B4}" type="presParOf" srcId="{635109C3-1E8A-4B5F-9EB3-FB607CCB9E64}" destId="{D4BD532E-D6B7-40F7-A631-9720CD3FF573}" srcOrd="3" destOrd="0" presId="urn:microsoft.com/office/officeart/2005/8/layout/orgChart1"/>
    <dgm:cxn modelId="{6B4ED6DE-638F-4FFF-B66A-18E8530F22CB}" type="presParOf" srcId="{D4BD532E-D6B7-40F7-A631-9720CD3FF573}" destId="{97285BC9-8451-40E9-A979-D1FDB86B2C83}" srcOrd="0" destOrd="0" presId="urn:microsoft.com/office/officeart/2005/8/layout/orgChart1"/>
    <dgm:cxn modelId="{789622B4-89F8-489C-8AE7-D81A6E72A208}" type="presParOf" srcId="{97285BC9-8451-40E9-A979-D1FDB86B2C83}" destId="{3C0D0E17-7670-48A1-80A2-D9781B9D4E18}" srcOrd="0" destOrd="0" presId="urn:microsoft.com/office/officeart/2005/8/layout/orgChart1"/>
    <dgm:cxn modelId="{47FD7221-F8A4-4CEB-BECB-106E3C06F0E1}" type="presParOf" srcId="{97285BC9-8451-40E9-A979-D1FDB86B2C83}" destId="{53CFA0F9-54BE-4DF0-AD9C-24D07B6106B2}" srcOrd="1" destOrd="0" presId="urn:microsoft.com/office/officeart/2005/8/layout/orgChart1"/>
    <dgm:cxn modelId="{7E319476-A64D-4AD9-B217-1E096E7E4CC0}" type="presParOf" srcId="{D4BD532E-D6B7-40F7-A631-9720CD3FF573}" destId="{90500B1D-C1AC-4D28-A3BD-8EBCB7BF85ED}" srcOrd="1" destOrd="0" presId="urn:microsoft.com/office/officeart/2005/8/layout/orgChart1"/>
    <dgm:cxn modelId="{D4BA293E-B86C-4648-9F64-9A2BB6B5D3BE}" type="presParOf" srcId="{D4BD532E-D6B7-40F7-A631-9720CD3FF573}" destId="{F3208B82-94B4-454F-A3ED-45B168099AB1}" srcOrd="2" destOrd="0" presId="urn:microsoft.com/office/officeart/2005/8/layout/orgChart1"/>
    <dgm:cxn modelId="{FA3E5321-DADD-41A1-9B17-04D7423BFACE}" type="presParOf" srcId="{635109C3-1E8A-4B5F-9EB3-FB607CCB9E64}" destId="{B38C4535-CBF9-4EF2-BC97-646E27FF73AA}" srcOrd="4" destOrd="0" presId="urn:microsoft.com/office/officeart/2005/8/layout/orgChart1"/>
    <dgm:cxn modelId="{EFD5AD52-1011-4CF3-A3E2-29BA0161AC55}" type="presParOf" srcId="{635109C3-1E8A-4B5F-9EB3-FB607CCB9E64}" destId="{1C68131C-CA6A-49E3-BB42-FD8FB2600956}" srcOrd="5" destOrd="0" presId="urn:microsoft.com/office/officeart/2005/8/layout/orgChart1"/>
    <dgm:cxn modelId="{61E71618-E83E-4767-BCB4-1C9036A7924E}" type="presParOf" srcId="{1C68131C-CA6A-49E3-BB42-FD8FB2600956}" destId="{09169F41-57A9-4E15-BB3A-F68095EE2928}" srcOrd="0" destOrd="0" presId="urn:microsoft.com/office/officeart/2005/8/layout/orgChart1"/>
    <dgm:cxn modelId="{2FE30940-8EDB-4891-8B5C-FE95B7CA6003}" type="presParOf" srcId="{09169F41-57A9-4E15-BB3A-F68095EE2928}" destId="{3352CA2D-FAC3-486E-B104-3753714E20D2}" srcOrd="0" destOrd="0" presId="urn:microsoft.com/office/officeart/2005/8/layout/orgChart1"/>
    <dgm:cxn modelId="{CA53B410-7B12-4076-B25C-BBC622FE875A}" type="presParOf" srcId="{09169F41-57A9-4E15-BB3A-F68095EE2928}" destId="{AA7B56F5-A37D-4D4C-8FA3-3C628453F3CF}" srcOrd="1" destOrd="0" presId="urn:microsoft.com/office/officeart/2005/8/layout/orgChart1"/>
    <dgm:cxn modelId="{0FD7EAD2-8CA4-48AA-AA39-D87F7AC09D17}" type="presParOf" srcId="{1C68131C-CA6A-49E3-BB42-FD8FB2600956}" destId="{9680166F-6BC2-473E-8EC0-482F94CECCCD}" srcOrd="1" destOrd="0" presId="urn:microsoft.com/office/officeart/2005/8/layout/orgChart1"/>
    <dgm:cxn modelId="{63B8C9FD-C916-466D-9391-B8A216D59FB0}" type="presParOf" srcId="{1C68131C-CA6A-49E3-BB42-FD8FB2600956}" destId="{438AD209-5F29-4587-A37F-44FFE8628A63}" srcOrd="2" destOrd="0" presId="urn:microsoft.com/office/officeart/2005/8/layout/orgChart1"/>
    <dgm:cxn modelId="{CA26EE88-EEF0-4BCA-8312-C9A017FC1DC2}" type="presParOf" srcId="{635109C3-1E8A-4B5F-9EB3-FB607CCB9E64}" destId="{AA8B1D35-4626-45E6-986B-38E461201214}" srcOrd="6" destOrd="0" presId="urn:microsoft.com/office/officeart/2005/8/layout/orgChart1"/>
    <dgm:cxn modelId="{1630319F-1841-488E-A70E-EE680989E152}" type="presParOf" srcId="{635109C3-1E8A-4B5F-9EB3-FB607CCB9E64}" destId="{88EC9026-7FAF-4C75-AB7B-D6B14CD71B03}" srcOrd="7" destOrd="0" presId="urn:microsoft.com/office/officeart/2005/8/layout/orgChart1"/>
    <dgm:cxn modelId="{067D52E2-51A4-4CB9-A217-4418ADB6F49E}" type="presParOf" srcId="{88EC9026-7FAF-4C75-AB7B-D6B14CD71B03}" destId="{0D998675-749C-48BC-885A-BD640D4EC26D}" srcOrd="0" destOrd="0" presId="urn:microsoft.com/office/officeart/2005/8/layout/orgChart1"/>
    <dgm:cxn modelId="{C5000646-3582-4EAE-A08D-0B7FB8A6818B}" type="presParOf" srcId="{0D998675-749C-48BC-885A-BD640D4EC26D}" destId="{3865533B-AACF-4816-AA34-F53A9FD79515}" srcOrd="0" destOrd="0" presId="urn:microsoft.com/office/officeart/2005/8/layout/orgChart1"/>
    <dgm:cxn modelId="{B8CD8121-7322-4C85-82CC-89E9CBBD0FA8}" type="presParOf" srcId="{0D998675-749C-48BC-885A-BD640D4EC26D}" destId="{6B61F9FF-4590-4FCB-906B-EE928126FFD4}" srcOrd="1" destOrd="0" presId="urn:microsoft.com/office/officeart/2005/8/layout/orgChart1"/>
    <dgm:cxn modelId="{0CA92D21-DD06-46A1-A754-6C9FE2F66057}" type="presParOf" srcId="{88EC9026-7FAF-4C75-AB7B-D6B14CD71B03}" destId="{D8B9B00B-07F8-453C-A892-A73156679EA9}" srcOrd="1" destOrd="0" presId="urn:microsoft.com/office/officeart/2005/8/layout/orgChart1"/>
    <dgm:cxn modelId="{311E82FB-C9FE-45CA-B61C-CB54E4A1038F}" type="presParOf" srcId="{88EC9026-7FAF-4C75-AB7B-D6B14CD71B03}" destId="{08E3194A-6648-43D4-9187-5E8169F805F4}" srcOrd="2" destOrd="0" presId="urn:microsoft.com/office/officeart/2005/8/layout/orgChart1"/>
    <dgm:cxn modelId="{8ABE6BE4-47E0-4780-B09D-2A42E342A65F}" type="presParOf" srcId="{10FD7D4C-5301-4AFE-9262-DCF011FB6089}" destId="{5AE0E938-EED5-4A77-91EF-D3C0848CF73D}"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8B1D35-4626-45E6-986B-38E461201214}">
      <dsp:nvSpPr>
        <dsp:cNvPr id="0" name=""/>
        <dsp:cNvSpPr/>
      </dsp:nvSpPr>
      <dsp:spPr>
        <a:xfrm>
          <a:off x="4572000" y="3221845"/>
          <a:ext cx="3580818" cy="414309"/>
        </a:xfrm>
        <a:custGeom>
          <a:avLst/>
          <a:gdLst/>
          <a:ahLst/>
          <a:cxnLst/>
          <a:rect l="0" t="0" r="0" b="0"/>
          <a:pathLst>
            <a:path>
              <a:moveTo>
                <a:pt x="0" y="0"/>
              </a:moveTo>
              <a:lnTo>
                <a:pt x="0" y="207154"/>
              </a:lnTo>
              <a:lnTo>
                <a:pt x="3580818" y="207154"/>
              </a:lnTo>
              <a:lnTo>
                <a:pt x="3580818" y="41430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B38C4535-CBF9-4EF2-BC97-646E27FF73AA}">
      <dsp:nvSpPr>
        <dsp:cNvPr id="0" name=""/>
        <dsp:cNvSpPr/>
      </dsp:nvSpPr>
      <dsp:spPr>
        <a:xfrm>
          <a:off x="4572000" y="3221845"/>
          <a:ext cx="1193606" cy="414309"/>
        </a:xfrm>
        <a:custGeom>
          <a:avLst/>
          <a:gdLst/>
          <a:ahLst/>
          <a:cxnLst/>
          <a:rect l="0" t="0" r="0" b="0"/>
          <a:pathLst>
            <a:path>
              <a:moveTo>
                <a:pt x="0" y="0"/>
              </a:moveTo>
              <a:lnTo>
                <a:pt x="0" y="207154"/>
              </a:lnTo>
              <a:lnTo>
                <a:pt x="1193606" y="207154"/>
              </a:lnTo>
              <a:lnTo>
                <a:pt x="1193606" y="41430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983513D-8C94-4999-8B1A-57443DB9E80F}">
      <dsp:nvSpPr>
        <dsp:cNvPr id="0" name=""/>
        <dsp:cNvSpPr/>
      </dsp:nvSpPr>
      <dsp:spPr>
        <a:xfrm>
          <a:off x="3378393" y="3221845"/>
          <a:ext cx="1193606" cy="414309"/>
        </a:xfrm>
        <a:custGeom>
          <a:avLst/>
          <a:gdLst/>
          <a:ahLst/>
          <a:cxnLst/>
          <a:rect l="0" t="0" r="0" b="0"/>
          <a:pathLst>
            <a:path>
              <a:moveTo>
                <a:pt x="1193606" y="0"/>
              </a:moveTo>
              <a:lnTo>
                <a:pt x="1193606" y="207154"/>
              </a:lnTo>
              <a:lnTo>
                <a:pt x="0" y="207154"/>
              </a:lnTo>
              <a:lnTo>
                <a:pt x="0" y="41430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979111F-C0DB-4975-907F-BBBF4FE5F9FF}">
      <dsp:nvSpPr>
        <dsp:cNvPr id="0" name=""/>
        <dsp:cNvSpPr/>
      </dsp:nvSpPr>
      <dsp:spPr>
        <a:xfrm>
          <a:off x="991181" y="3221845"/>
          <a:ext cx="3580818" cy="414309"/>
        </a:xfrm>
        <a:custGeom>
          <a:avLst/>
          <a:gdLst/>
          <a:ahLst/>
          <a:cxnLst/>
          <a:rect l="0" t="0" r="0" b="0"/>
          <a:pathLst>
            <a:path>
              <a:moveTo>
                <a:pt x="3580818" y="0"/>
              </a:moveTo>
              <a:lnTo>
                <a:pt x="3580818" y="207154"/>
              </a:lnTo>
              <a:lnTo>
                <a:pt x="0" y="207154"/>
              </a:lnTo>
              <a:lnTo>
                <a:pt x="0" y="414309"/>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7977426-4A4B-454B-8CE0-2F67644A1D2B}">
      <dsp:nvSpPr>
        <dsp:cNvPr id="0" name=""/>
        <dsp:cNvSpPr/>
      </dsp:nvSpPr>
      <dsp:spPr>
        <a:xfrm>
          <a:off x="3585548" y="2235393"/>
          <a:ext cx="1972902" cy="986451"/>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Finance</a:t>
          </a:r>
          <a:endParaRPr lang="en-US" sz="2200" kern="1200" dirty="0"/>
        </a:p>
      </dsp:txBody>
      <dsp:txXfrm>
        <a:off x="3585548" y="2235393"/>
        <a:ext cx="1972902" cy="986451"/>
      </dsp:txXfrm>
    </dsp:sp>
    <dsp:sp modelId="{27CE5024-0758-4023-B110-54A019CB34C3}">
      <dsp:nvSpPr>
        <dsp:cNvPr id="0" name=""/>
        <dsp:cNvSpPr/>
      </dsp:nvSpPr>
      <dsp:spPr>
        <a:xfrm>
          <a:off x="4729" y="3636154"/>
          <a:ext cx="1972902" cy="986451"/>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smtClean="0"/>
            <a:t>Reimbursements</a:t>
          </a:r>
          <a:endParaRPr lang="en-US" sz="2200" kern="1200" dirty="0"/>
        </a:p>
      </dsp:txBody>
      <dsp:txXfrm>
        <a:off x="4729" y="3636154"/>
        <a:ext cx="1972902" cy="986451"/>
      </dsp:txXfrm>
    </dsp:sp>
    <dsp:sp modelId="{3C0D0E17-7670-48A1-80A2-D9781B9D4E18}">
      <dsp:nvSpPr>
        <dsp:cNvPr id="0" name=""/>
        <dsp:cNvSpPr/>
      </dsp:nvSpPr>
      <dsp:spPr>
        <a:xfrm>
          <a:off x="2391942" y="3636154"/>
          <a:ext cx="1972902" cy="986451"/>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Transfers </a:t>
          </a:r>
          <a:endParaRPr lang="en-US" sz="2200" kern="1200" dirty="0"/>
        </a:p>
      </dsp:txBody>
      <dsp:txXfrm>
        <a:off x="2391942" y="3636154"/>
        <a:ext cx="1972902" cy="986451"/>
      </dsp:txXfrm>
    </dsp:sp>
    <dsp:sp modelId="{3352CA2D-FAC3-486E-B104-3753714E20D2}">
      <dsp:nvSpPr>
        <dsp:cNvPr id="0" name=""/>
        <dsp:cNvSpPr/>
      </dsp:nvSpPr>
      <dsp:spPr>
        <a:xfrm>
          <a:off x="4779154" y="3636154"/>
          <a:ext cx="1972902" cy="986451"/>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Deposits</a:t>
          </a:r>
          <a:endParaRPr lang="en-US" sz="2200" kern="1200" dirty="0"/>
        </a:p>
      </dsp:txBody>
      <dsp:txXfrm>
        <a:off x="4779154" y="3636154"/>
        <a:ext cx="1972902" cy="986451"/>
      </dsp:txXfrm>
    </dsp:sp>
    <dsp:sp modelId="{3865533B-AACF-4816-AA34-F53A9FD79515}">
      <dsp:nvSpPr>
        <dsp:cNvPr id="0" name=""/>
        <dsp:cNvSpPr/>
      </dsp:nvSpPr>
      <dsp:spPr>
        <a:xfrm>
          <a:off x="7166367" y="3636154"/>
          <a:ext cx="1972902" cy="986451"/>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Credit Card Requests </a:t>
          </a:r>
          <a:endParaRPr lang="en-US" sz="2200" kern="1200" dirty="0"/>
        </a:p>
      </dsp:txBody>
      <dsp:txXfrm>
        <a:off x="7166367" y="3636154"/>
        <a:ext cx="1972902" cy="98645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8B1D35-4626-45E6-986B-38E461201214}">
      <dsp:nvSpPr>
        <dsp:cNvPr id="0" name=""/>
        <dsp:cNvSpPr/>
      </dsp:nvSpPr>
      <dsp:spPr>
        <a:xfrm>
          <a:off x="2286000" y="696522"/>
          <a:ext cx="1790409" cy="207154"/>
        </a:xfrm>
        <a:custGeom>
          <a:avLst/>
          <a:gdLst/>
          <a:ahLst/>
          <a:cxnLst/>
          <a:rect l="0" t="0" r="0" b="0"/>
          <a:pathLst>
            <a:path>
              <a:moveTo>
                <a:pt x="0" y="0"/>
              </a:moveTo>
              <a:lnTo>
                <a:pt x="0" y="103577"/>
              </a:lnTo>
              <a:lnTo>
                <a:pt x="1790409" y="103577"/>
              </a:lnTo>
              <a:lnTo>
                <a:pt x="1790409" y="207154"/>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B38C4535-CBF9-4EF2-BC97-646E27FF73AA}">
      <dsp:nvSpPr>
        <dsp:cNvPr id="0" name=""/>
        <dsp:cNvSpPr/>
      </dsp:nvSpPr>
      <dsp:spPr>
        <a:xfrm>
          <a:off x="2286000" y="696522"/>
          <a:ext cx="596803" cy="207154"/>
        </a:xfrm>
        <a:custGeom>
          <a:avLst/>
          <a:gdLst/>
          <a:ahLst/>
          <a:cxnLst/>
          <a:rect l="0" t="0" r="0" b="0"/>
          <a:pathLst>
            <a:path>
              <a:moveTo>
                <a:pt x="0" y="0"/>
              </a:moveTo>
              <a:lnTo>
                <a:pt x="0" y="103577"/>
              </a:lnTo>
              <a:lnTo>
                <a:pt x="596803" y="103577"/>
              </a:lnTo>
              <a:lnTo>
                <a:pt x="596803" y="207154"/>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983513D-8C94-4999-8B1A-57443DB9E80F}">
      <dsp:nvSpPr>
        <dsp:cNvPr id="0" name=""/>
        <dsp:cNvSpPr/>
      </dsp:nvSpPr>
      <dsp:spPr>
        <a:xfrm>
          <a:off x="1689196" y="696522"/>
          <a:ext cx="596803" cy="207154"/>
        </a:xfrm>
        <a:custGeom>
          <a:avLst/>
          <a:gdLst/>
          <a:ahLst/>
          <a:cxnLst/>
          <a:rect l="0" t="0" r="0" b="0"/>
          <a:pathLst>
            <a:path>
              <a:moveTo>
                <a:pt x="596803" y="0"/>
              </a:moveTo>
              <a:lnTo>
                <a:pt x="596803" y="103577"/>
              </a:lnTo>
              <a:lnTo>
                <a:pt x="0" y="103577"/>
              </a:lnTo>
              <a:lnTo>
                <a:pt x="0"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979111F-C0DB-4975-907F-BBBF4FE5F9FF}">
      <dsp:nvSpPr>
        <dsp:cNvPr id="0" name=""/>
        <dsp:cNvSpPr/>
      </dsp:nvSpPr>
      <dsp:spPr>
        <a:xfrm>
          <a:off x="495590" y="696522"/>
          <a:ext cx="1790409" cy="207154"/>
        </a:xfrm>
        <a:custGeom>
          <a:avLst/>
          <a:gdLst/>
          <a:ahLst/>
          <a:cxnLst/>
          <a:rect l="0" t="0" r="0" b="0"/>
          <a:pathLst>
            <a:path>
              <a:moveTo>
                <a:pt x="1790409" y="0"/>
              </a:moveTo>
              <a:lnTo>
                <a:pt x="1790409" y="103577"/>
              </a:lnTo>
              <a:lnTo>
                <a:pt x="0" y="103577"/>
              </a:lnTo>
              <a:lnTo>
                <a:pt x="0"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7977426-4A4B-454B-8CE0-2F67644A1D2B}">
      <dsp:nvSpPr>
        <dsp:cNvPr id="0" name=""/>
        <dsp:cNvSpPr/>
      </dsp:nvSpPr>
      <dsp:spPr>
        <a:xfrm>
          <a:off x="1792774" y="203296"/>
          <a:ext cx="986451" cy="493225"/>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Finance</a:t>
          </a:r>
          <a:endParaRPr lang="en-US" sz="1100" kern="1200" dirty="0"/>
        </a:p>
      </dsp:txBody>
      <dsp:txXfrm>
        <a:off x="1792774" y="203296"/>
        <a:ext cx="986451" cy="493225"/>
      </dsp:txXfrm>
    </dsp:sp>
    <dsp:sp modelId="{27CE5024-0758-4023-B110-54A019CB34C3}">
      <dsp:nvSpPr>
        <dsp:cNvPr id="0" name=""/>
        <dsp:cNvSpPr/>
      </dsp:nvSpPr>
      <dsp:spPr>
        <a:xfrm>
          <a:off x="2364"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Reimbursements</a:t>
          </a:r>
          <a:endParaRPr lang="en-US" sz="1100" kern="1200" dirty="0"/>
        </a:p>
      </dsp:txBody>
      <dsp:txXfrm>
        <a:off x="2364" y="903677"/>
        <a:ext cx="986451" cy="493225"/>
      </dsp:txXfrm>
    </dsp:sp>
    <dsp:sp modelId="{3C0D0E17-7670-48A1-80A2-D9781B9D4E18}">
      <dsp:nvSpPr>
        <dsp:cNvPr id="0" name=""/>
        <dsp:cNvSpPr/>
      </dsp:nvSpPr>
      <dsp:spPr>
        <a:xfrm>
          <a:off x="1195971"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Transfers </a:t>
          </a:r>
          <a:endParaRPr lang="en-US" sz="1100" kern="1200" dirty="0"/>
        </a:p>
      </dsp:txBody>
      <dsp:txXfrm>
        <a:off x="1195971" y="903677"/>
        <a:ext cx="986451" cy="493225"/>
      </dsp:txXfrm>
    </dsp:sp>
    <dsp:sp modelId="{3352CA2D-FAC3-486E-B104-3753714E20D2}">
      <dsp:nvSpPr>
        <dsp:cNvPr id="0" name=""/>
        <dsp:cNvSpPr/>
      </dsp:nvSpPr>
      <dsp:spPr>
        <a:xfrm>
          <a:off x="2389577"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Deposits</a:t>
          </a:r>
          <a:endParaRPr lang="en-US" sz="1100" kern="1200" dirty="0"/>
        </a:p>
      </dsp:txBody>
      <dsp:txXfrm>
        <a:off x="2389577" y="903677"/>
        <a:ext cx="986451" cy="493225"/>
      </dsp:txXfrm>
    </dsp:sp>
    <dsp:sp modelId="{3865533B-AACF-4816-AA34-F53A9FD79515}">
      <dsp:nvSpPr>
        <dsp:cNvPr id="0" name=""/>
        <dsp:cNvSpPr/>
      </dsp:nvSpPr>
      <dsp:spPr>
        <a:xfrm>
          <a:off x="3583183"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Credit Card Requests </a:t>
          </a:r>
          <a:endParaRPr lang="en-US" sz="1100" kern="1200" dirty="0"/>
        </a:p>
      </dsp:txBody>
      <dsp:txXfrm>
        <a:off x="3583183" y="903677"/>
        <a:ext cx="986451" cy="4932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5FF8F7-E8DB-4570-87EB-FBB2F4687811}">
      <dsp:nvSpPr>
        <dsp:cNvPr id="0" name=""/>
        <dsp:cNvSpPr/>
      </dsp:nvSpPr>
      <dsp:spPr>
        <a:xfrm>
          <a:off x="1562100" y="416782"/>
          <a:ext cx="504145" cy="174992"/>
        </a:xfrm>
        <a:custGeom>
          <a:avLst/>
          <a:gdLst/>
          <a:ahLst/>
          <a:cxnLst/>
          <a:rect l="0" t="0" r="0" b="0"/>
          <a:pathLst>
            <a:path>
              <a:moveTo>
                <a:pt x="0" y="0"/>
              </a:moveTo>
              <a:lnTo>
                <a:pt x="0" y="87496"/>
              </a:lnTo>
              <a:lnTo>
                <a:pt x="504145" y="87496"/>
              </a:lnTo>
              <a:lnTo>
                <a:pt x="504145" y="174992"/>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76C5EBC2-4048-435F-94D7-3538B863EEAF}">
      <dsp:nvSpPr>
        <dsp:cNvPr id="0" name=""/>
        <dsp:cNvSpPr/>
      </dsp:nvSpPr>
      <dsp:spPr>
        <a:xfrm>
          <a:off x="724635" y="1008424"/>
          <a:ext cx="124994" cy="383317"/>
        </a:xfrm>
        <a:custGeom>
          <a:avLst/>
          <a:gdLst/>
          <a:ahLst/>
          <a:cxnLst/>
          <a:rect l="0" t="0" r="0" b="0"/>
          <a:pathLst>
            <a:path>
              <a:moveTo>
                <a:pt x="0" y="0"/>
              </a:moveTo>
              <a:lnTo>
                <a:pt x="0" y="383317"/>
              </a:lnTo>
              <a:lnTo>
                <a:pt x="124994" y="383317"/>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1057954" y="416782"/>
          <a:ext cx="504145" cy="174992"/>
        </a:xfrm>
        <a:custGeom>
          <a:avLst/>
          <a:gdLst/>
          <a:ahLst/>
          <a:cxnLst/>
          <a:rect l="0" t="0" r="0" b="0"/>
          <a:pathLst>
            <a:path>
              <a:moveTo>
                <a:pt x="504145" y="0"/>
              </a:moveTo>
              <a:lnTo>
                <a:pt x="504145" y="87496"/>
              </a:lnTo>
              <a:lnTo>
                <a:pt x="0" y="87496"/>
              </a:lnTo>
              <a:lnTo>
                <a:pt x="0" y="174992"/>
              </a:lnTo>
            </a:path>
          </a:pathLst>
        </a:custGeom>
        <a:noFill/>
        <a:ln w="38100" cap="flat" cmpd="sng" algn="ctr">
          <a:solidFill>
            <a:srgbClr val="FF0000"/>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145451" y="133"/>
          <a:ext cx="833297" cy="416648"/>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Reimbursements</a:t>
          </a:r>
          <a:endParaRPr lang="en-US" sz="900" kern="1200" dirty="0"/>
        </a:p>
      </dsp:txBody>
      <dsp:txXfrm>
        <a:off x="1145451" y="133"/>
        <a:ext cx="833297" cy="416648"/>
      </dsp:txXfrm>
    </dsp:sp>
    <dsp:sp modelId="{9C313528-B41A-45E9-8902-57E0D75BA31D}">
      <dsp:nvSpPr>
        <dsp:cNvPr id="0" name=""/>
        <dsp:cNvSpPr/>
      </dsp:nvSpPr>
      <dsp:spPr>
        <a:xfrm>
          <a:off x="641305" y="591775"/>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Reimbursement Request Form</a:t>
          </a:r>
          <a:endParaRPr lang="en-US" sz="900" kern="1200" dirty="0"/>
        </a:p>
      </dsp:txBody>
      <dsp:txXfrm>
        <a:off x="641305" y="591775"/>
        <a:ext cx="833297" cy="416648"/>
      </dsp:txXfrm>
    </dsp:sp>
    <dsp:sp modelId="{6699C40B-0E0B-4CF5-BF98-F6B36D991CB7}">
      <dsp:nvSpPr>
        <dsp:cNvPr id="0" name=""/>
        <dsp:cNvSpPr/>
      </dsp:nvSpPr>
      <dsp:spPr>
        <a:xfrm>
          <a:off x="849630" y="1183417"/>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Check</a:t>
          </a:r>
          <a:endParaRPr lang="en-US" sz="900" kern="1200" dirty="0"/>
        </a:p>
      </dsp:txBody>
      <dsp:txXfrm>
        <a:off x="849630" y="1183417"/>
        <a:ext cx="833297" cy="416648"/>
      </dsp:txXfrm>
    </dsp:sp>
    <dsp:sp modelId="{DDD7E824-7033-4410-909A-89DF37223F13}">
      <dsp:nvSpPr>
        <dsp:cNvPr id="0" name=""/>
        <dsp:cNvSpPr/>
      </dsp:nvSpPr>
      <dsp:spPr>
        <a:xfrm>
          <a:off x="1649596" y="591775"/>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ASG Travel Reimbursement Form</a:t>
          </a:r>
          <a:endParaRPr lang="en-US" sz="900" kern="1200" dirty="0"/>
        </a:p>
      </dsp:txBody>
      <dsp:txXfrm>
        <a:off x="1649596" y="591775"/>
        <a:ext cx="833297" cy="4166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38BA1-7282-4941-9003-82F98CBC4E97}">
      <dsp:nvSpPr>
        <dsp:cNvPr id="0" name=""/>
        <dsp:cNvSpPr/>
      </dsp:nvSpPr>
      <dsp:spPr>
        <a:xfrm>
          <a:off x="1628763" y="1008424"/>
          <a:ext cx="124994" cy="383317"/>
        </a:xfrm>
        <a:custGeom>
          <a:avLst/>
          <a:gdLst/>
          <a:ahLst/>
          <a:cxnLst/>
          <a:rect l="0" t="0" r="0" b="0"/>
          <a:pathLst>
            <a:path>
              <a:moveTo>
                <a:pt x="0" y="0"/>
              </a:moveTo>
              <a:lnTo>
                <a:pt x="0" y="383317"/>
              </a:lnTo>
              <a:lnTo>
                <a:pt x="124994" y="38331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457937" y="416782"/>
          <a:ext cx="504145" cy="174992"/>
        </a:xfrm>
        <a:custGeom>
          <a:avLst/>
          <a:gdLst/>
          <a:ahLst/>
          <a:cxnLst/>
          <a:rect l="0" t="0" r="0" b="0"/>
          <a:pathLst>
            <a:path>
              <a:moveTo>
                <a:pt x="0" y="0"/>
              </a:moveTo>
              <a:lnTo>
                <a:pt x="0" y="87496"/>
              </a:lnTo>
              <a:lnTo>
                <a:pt x="504145" y="87496"/>
              </a:lnTo>
              <a:lnTo>
                <a:pt x="504145" y="174992"/>
              </a:lnTo>
            </a:path>
          </a:pathLst>
        </a:custGeom>
        <a:noFill/>
        <a:ln w="254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953792" y="416782"/>
          <a:ext cx="504145" cy="174992"/>
        </a:xfrm>
        <a:custGeom>
          <a:avLst/>
          <a:gdLst/>
          <a:ahLst/>
          <a:cxnLst/>
          <a:rect l="0" t="0" r="0" b="0"/>
          <a:pathLst>
            <a:path>
              <a:moveTo>
                <a:pt x="504145" y="0"/>
              </a:moveTo>
              <a:lnTo>
                <a:pt x="504145" y="87496"/>
              </a:lnTo>
              <a:lnTo>
                <a:pt x="0" y="87496"/>
              </a:lnTo>
              <a:lnTo>
                <a:pt x="0" y="174992"/>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041288" y="133"/>
          <a:ext cx="833297" cy="416648"/>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Reimbursements</a:t>
          </a:r>
          <a:endParaRPr lang="en-US" sz="900" kern="1200" dirty="0"/>
        </a:p>
      </dsp:txBody>
      <dsp:txXfrm>
        <a:off x="1041288" y="133"/>
        <a:ext cx="833297" cy="416648"/>
      </dsp:txXfrm>
    </dsp:sp>
    <dsp:sp modelId="{9C313528-B41A-45E9-8902-57E0D75BA31D}">
      <dsp:nvSpPr>
        <dsp:cNvPr id="0" name=""/>
        <dsp:cNvSpPr/>
      </dsp:nvSpPr>
      <dsp:spPr>
        <a:xfrm>
          <a:off x="537143" y="591775"/>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Reimbursement Request Form</a:t>
          </a:r>
          <a:endParaRPr lang="en-US" sz="900" kern="1200" dirty="0"/>
        </a:p>
      </dsp:txBody>
      <dsp:txXfrm>
        <a:off x="537143" y="591775"/>
        <a:ext cx="833297" cy="416648"/>
      </dsp:txXfrm>
    </dsp:sp>
    <dsp:sp modelId="{DDD7E824-7033-4410-909A-89DF37223F13}">
      <dsp:nvSpPr>
        <dsp:cNvPr id="0" name=""/>
        <dsp:cNvSpPr/>
      </dsp:nvSpPr>
      <dsp:spPr>
        <a:xfrm>
          <a:off x="1545434" y="591775"/>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ASG Travel Reimbursement Form</a:t>
          </a:r>
          <a:endParaRPr lang="en-US" sz="900" b="1" kern="1200" dirty="0"/>
        </a:p>
      </dsp:txBody>
      <dsp:txXfrm>
        <a:off x="1545434" y="591775"/>
        <a:ext cx="833297" cy="416648"/>
      </dsp:txXfrm>
    </dsp:sp>
    <dsp:sp modelId="{E3F9C5AE-A00F-4AEF-A225-012726F0AE75}">
      <dsp:nvSpPr>
        <dsp:cNvPr id="0" name=""/>
        <dsp:cNvSpPr/>
      </dsp:nvSpPr>
      <dsp:spPr>
        <a:xfrm>
          <a:off x="1753758" y="1183417"/>
          <a:ext cx="833297" cy="416648"/>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Check</a:t>
          </a:r>
          <a:endParaRPr lang="en-US" sz="900" b="1" kern="1200" dirty="0"/>
        </a:p>
      </dsp:txBody>
      <dsp:txXfrm>
        <a:off x="1753758" y="1183417"/>
        <a:ext cx="833297" cy="4166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941C6D-1DDF-40EA-BD22-D6FC25DEFE27}">
      <dsp:nvSpPr>
        <dsp:cNvPr id="0" name=""/>
        <dsp:cNvSpPr/>
      </dsp:nvSpPr>
      <dsp:spPr>
        <a:xfrm>
          <a:off x="1562100" y="729322"/>
          <a:ext cx="1223446" cy="141555"/>
        </a:xfrm>
        <a:custGeom>
          <a:avLst/>
          <a:gdLst/>
          <a:ahLst/>
          <a:cxnLst/>
          <a:rect l="0" t="0" r="0" b="0"/>
          <a:pathLst>
            <a:path>
              <a:moveTo>
                <a:pt x="0" y="0"/>
              </a:moveTo>
              <a:lnTo>
                <a:pt x="0" y="70777"/>
              </a:lnTo>
              <a:lnTo>
                <a:pt x="1223446" y="70777"/>
              </a:lnTo>
              <a:lnTo>
                <a:pt x="1223446"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F3BA79B-4A09-46DF-A5AF-8286ADE4216C}">
      <dsp:nvSpPr>
        <dsp:cNvPr id="0" name=""/>
        <dsp:cNvSpPr/>
      </dsp:nvSpPr>
      <dsp:spPr>
        <a:xfrm>
          <a:off x="1562100" y="729322"/>
          <a:ext cx="407815" cy="141555"/>
        </a:xfrm>
        <a:custGeom>
          <a:avLst/>
          <a:gdLst/>
          <a:ahLst/>
          <a:cxnLst/>
          <a:rect l="0" t="0" r="0" b="0"/>
          <a:pathLst>
            <a:path>
              <a:moveTo>
                <a:pt x="0" y="0"/>
              </a:moveTo>
              <a:lnTo>
                <a:pt x="0" y="70777"/>
              </a:lnTo>
              <a:lnTo>
                <a:pt x="407815" y="70777"/>
              </a:lnTo>
              <a:lnTo>
                <a:pt x="407815"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154284" y="729322"/>
          <a:ext cx="407815" cy="141555"/>
        </a:xfrm>
        <a:custGeom>
          <a:avLst/>
          <a:gdLst/>
          <a:ahLst/>
          <a:cxnLst/>
          <a:rect l="0" t="0" r="0" b="0"/>
          <a:pathLst>
            <a:path>
              <a:moveTo>
                <a:pt x="407815" y="0"/>
              </a:moveTo>
              <a:lnTo>
                <a:pt x="407815" y="70777"/>
              </a:lnTo>
              <a:lnTo>
                <a:pt x="0" y="70777"/>
              </a:lnTo>
              <a:lnTo>
                <a:pt x="0"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338653" y="729322"/>
          <a:ext cx="1223446" cy="141555"/>
        </a:xfrm>
        <a:custGeom>
          <a:avLst/>
          <a:gdLst/>
          <a:ahLst/>
          <a:cxnLst/>
          <a:rect l="0" t="0" r="0" b="0"/>
          <a:pathLst>
            <a:path>
              <a:moveTo>
                <a:pt x="1223446" y="0"/>
              </a:moveTo>
              <a:lnTo>
                <a:pt x="1223446" y="70777"/>
              </a:lnTo>
              <a:lnTo>
                <a:pt x="0" y="70777"/>
              </a:lnTo>
              <a:lnTo>
                <a:pt x="0" y="141555"/>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225062" y="392284"/>
          <a:ext cx="674075" cy="337037"/>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Transfers</a:t>
          </a:r>
          <a:endParaRPr lang="en-US" sz="900" kern="1200" dirty="0"/>
        </a:p>
      </dsp:txBody>
      <dsp:txXfrm>
        <a:off x="1225062" y="392284"/>
        <a:ext cx="674075" cy="337037"/>
      </dsp:txXfrm>
    </dsp:sp>
    <dsp:sp modelId="{9C313528-B41A-45E9-8902-57E0D75BA31D}">
      <dsp:nvSpPr>
        <dsp:cNvPr id="0" name=""/>
        <dsp:cNvSpPr/>
      </dsp:nvSpPr>
      <dsp:spPr>
        <a:xfrm>
          <a:off x="161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Collegiate Departments </a:t>
          </a:r>
          <a:endParaRPr lang="en-US" sz="900" kern="1200" dirty="0"/>
        </a:p>
      </dsp:txBody>
      <dsp:txXfrm>
        <a:off x="1616" y="870877"/>
        <a:ext cx="674075" cy="337037"/>
      </dsp:txXfrm>
    </dsp:sp>
    <dsp:sp modelId="{DDD7E824-7033-4410-909A-89DF37223F13}">
      <dsp:nvSpPr>
        <dsp:cNvPr id="0" name=""/>
        <dsp:cNvSpPr/>
      </dsp:nvSpPr>
      <dsp:spPr>
        <a:xfrm>
          <a:off x="81724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Post Office</a:t>
          </a:r>
          <a:endParaRPr lang="en-US" sz="900" b="1" kern="1200" dirty="0"/>
        </a:p>
      </dsp:txBody>
      <dsp:txXfrm>
        <a:off x="817246" y="870877"/>
        <a:ext cx="674075" cy="337037"/>
      </dsp:txXfrm>
    </dsp:sp>
    <dsp:sp modelId="{36992061-23E8-40C6-A085-A10EA3616827}">
      <dsp:nvSpPr>
        <dsp:cNvPr id="0" name=""/>
        <dsp:cNvSpPr/>
      </dsp:nvSpPr>
      <dsp:spPr>
        <a:xfrm>
          <a:off x="1632877"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Print Shop</a:t>
          </a:r>
          <a:endParaRPr lang="en-US" sz="900" b="1" kern="1200" dirty="0"/>
        </a:p>
      </dsp:txBody>
      <dsp:txXfrm>
        <a:off x="1632877" y="870877"/>
        <a:ext cx="674075" cy="337037"/>
      </dsp:txXfrm>
    </dsp:sp>
    <dsp:sp modelId="{38E28EC1-3C30-4F4A-964E-13A43BAC292B}">
      <dsp:nvSpPr>
        <dsp:cNvPr id="0" name=""/>
        <dsp:cNvSpPr/>
      </dsp:nvSpPr>
      <dsp:spPr>
        <a:xfrm>
          <a:off x="2448508"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Motor Pool</a:t>
          </a:r>
          <a:endParaRPr lang="en-US" sz="900" b="1" kern="1200" dirty="0"/>
        </a:p>
      </dsp:txBody>
      <dsp:txXfrm>
        <a:off x="2448508" y="870877"/>
        <a:ext cx="674075" cy="3370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941C6D-1DDF-40EA-BD22-D6FC25DEFE27}">
      <dsp:nvSpPr>
        <dsp:cNvPr id="0" name=""/>
        <dsp:cNvSpPr/>
      </dsp:nvSpPr>
      <dsp:spPr>
        <a:xfrm>
          <a:off x="1562100" y="729322"/>
          <a:ext cx="1223446" cy="141555"/>
        </a:xfrm>
        <a:custGeom>
          <a:avLst/>
          <a:gdLst/>
          <a:ahLst/>
          <a:cxnLst/>
          <a:rect l="0" t="0" r="0" b="0"/>
          <a:pathLst>
            <a:path>
              <a:moveTo>
                <a:pt x="0" y="0"/>
              </a:moveTo>
              <a:lnTo>
                <a:pt x="0" y="70777"/>
              </a:lnTo>
              <a:lnTo>
                <a:pt x="1223446" y="70777"/>
              </a:lnTo>
              <a:lnTo>
                <a:pt x="1223446"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F3BA79B-4A09-46DF-A5AF-8286ADE4216C}">
      <dsp:nvSpPr>
        <dsp:cNvPr id="0" name=""/>
        <dsp:cNvSpPr/>
      </dsp:nvSpPr>
      <dsp:spPr>
        <a:xfrm>
          <a:off x="1562100" y="729322"/>
          <a:ext cx="407815" cy="141555"/>
        </a:xfrm>
        <a:custGeom>
          <a:avLst/>
          <a:gdLst/>
          <a:ahLst/>
          <a:cxnLst/>
          <a:rect l="0" t="0" r="0" b="0"/>
          <a:pathLst>
            <a:path>
              <a:moveTo>
                <a:pt x="0" y="0"/>
              </a:moveTo>
              <a:lnTo>
                <a:pt x="0" y="70777"/>
              </a:lnTo>
              <a:lnTo>
                <a:pt x="407815" y="70777"/>
              </a:lnTo>
              <a:lnTo>
                <a:pt x="407815"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154284" y="729322"/>
          <a:ext cx="407815" cy="141555"/>
        </a:xfrm>
        <a:custGeom>
          <a:avLst/>
          <a:gdLst/>
          <a:ahLst/>
          <a:cxnLst/>
          <a:rect l="0" t="0" r="0" b="0"/>
          <a:pathLst>
            <a:path>
              <a:moveTo>
                <a:pt x="407815" y="0"/>
              </a:moveTo>
              <a:lnTo>
                <a:pt x="407815" y="70777"/>
              </a:lnTo>
              <a:lnTo>
                <a:pt x="0" y="70777"/>
              </a:lnTo>
              <a:lnTo>
                <a:pt x="0" y="141555"/>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338653" y="729322"/>
          <a:ext cx="1223446" cy="141555"/>
        </a:xfrm>
        <a:custGeom>
          <a:avLst/>
          <a:gdLst/>
          <a:ahLst/>
          <a:cxnLst/>
          <a:rect l="0" t="0" r="0" b="0"/>
          <a:pathLst>
            <a:path>
              <a:moveTo>
                <a:pt x="1223446" y="0"/>
              </a:moveTo>
              <a:lnTo>
                <a:pt x="1223446" y="70777"/>
              </a:lnTo>
              <a:lnTo>
                <a:pt x="0" y="70777"/>
              </a:lnTo>
              <a:lnTo>
                <a:pt x="0" y="141555"/>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225062" y="392284"/>
          <a:ext cx="674075" cy="337037"/>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Transfers</a:t>
          </a:r>
          <a:endParaRPr lang="en-US" sz="900" kern="1200" dirty="0"/>
        </a:p>
      </dsp:txBody>
      <dsp:txXfrm>
        <a:off x="1225062" y="392284"/>
        <a:ext cx="674075" cy="337037"/>
      </dsp:txXfrm>
    </dsp:sp>
    <dsp:sp modelId="{9C313528-B41A-45E9-8902-57E0D75BA31D}">
      <dsp:nvSpPr>
        <dsp:cNvPr id="0" name=""/>
        <dsp:cNvSpPr/>
      </dsp:nvSpPr>
      <dsp:spPr>
        <a:xfrm>
          <a:off x="161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Collegiate Departments </a:t>
          </a:r>
          <a:endParaRPr lang="en-US" sz="900" kern="1200" dirty="0"/>
        </a:p>
      </dsp:txBody>
      <dsp:txXfrm>
        <a:off x="1616" y="870877"/>
        <a:ext cx="674075" cy="337037"/>
      </dsp:txXfrm>
    </dsp:sp>
    <dsp:sp modelId="{DDD7E824-7033-4410-909A-89DF37223F13}">
      <dsp:nvSpPr>
        <dsp:cNvPr id="0" name=""/>
        <dsp:cNvSpPr/>
      </dsp:nvSpPr>
      <dsp:spPr>
        <a:xfrm>
          <a:off x="81724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Post Office</a:t>
          </a:r>
          <a:endParaRPr lang="en-US" sz="900" b="1" kern="1200" dirty="0"/>
        </a:p>
      </dsp:txBody>
      <dsp:txXfrm>
        <a:off x="817246" y="870877"/>
        <a:ext cx="674075" cy="337037"/>
      </dsp:txXfrm>
    </dsp:sp>
    <dsp:sp modelId="{36992061-23E8-40C6-A085-A10EA3616827}">
      <dsp:nvSpPr>
        <dsp:cNvPr id="0" name=""/>
        <dsp:cNvSpPr/>
      </dsp:nvSpPr>
      <dsp:spPr>
        <a:xfrm>
          <a:off x="1632877"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Print Shop</a:t>
          </a:r>
          <a:endParaRPr lang="en-US" sz="900" b="1" kern="1200" dirty="0"/>
        </a:p>
      </dsp:txBody>
      <dsp:txXfrm>
        <a:off x="1632877" y="870877"/>
        <a:ext cx="674075" cy="337037"/>
      </dsp:txXfrm>
    </dsp:sp>
    <dsp:sp modelId="{38E28EC1-3C30-4F4A-964E-13A43BAC292B}">
      <dsp:nvSpPr>
        <dsp:cNvPr id="0" name=""/>
        <dsp:cNvSpPr/>
      </dsp:nvSpPr>
      <dsp:spPr>
        <a:xfrm>
          <a:off x="2448508"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Motor Pool</a:t>
          </a:r>
          <a:endParaRPr lang="en-US" sz="900" b="1" kern="1200" dirty="0"/>
        </a:p>
      </dsp:txBody>
      <dsp:txXfrm>
        <a:off x="2448508" y="870877"/>
        <a:ext cx="674075" cy="3370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941C6D-1DDF-40EA-BD22-D6FC25DEFE27}">
      <dsp:nvSpPr>
        <dsp:cNvPr id="0" name=""/>
        <dsp:cNvSpPr/>
      </dsp:nvSpPr>
      <dsp:spPr>
        <a:xfrm>
          <a:off x="1562100" y="729322"/>
          <a:ext cx="1223446" cy="141555"/>
        </a:xfrm>
        <a:custGeom>
          <a:avLst/>
          <a:gdLst/>
          <a:ahLst/>
          <a:cxnLst/>
          <a:rect l="0" t="0" r="0" b="0"/>
          <a:pathLst>
            <a:path>
              <a:moveTo>
                <a:pt x="0" y="0"/>
              </a:moveTo>
              <a:lnTo>
                <a:pt x="0" y="70777"/>
              </a:lnTo>
              <a:lnTo>
                <a:pt x="1223446" y="70777"/>
              </a:lnTo>
              <a:lnTo>
                <a:pt x="1223446"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F3BA79B-4A09-46DF-A5AF-8286ADE4216C}">
      <dsp:nvSpPr>
        <dsp:cNvPr id="0" name=""/>
        <dsp:cNvSpPr/>
      </dsp:nvSpPr>
      <dsp:spPr>
        <a:xfrm>
          <a:off x="1562100" y="729322"/>
          <a:ext cx="407815" cy="141555"/>
        </a:xfrm>
        <a:custGeom>
          <a:avLst/>
          <a:gdLst/>
          <a:ahLst/>
          <a:cxnLst/>
          <a:rect l="0" t="0" r="0" b="0"/>
          <a:pathLst>
            <a:path>
              <a:moveTo>
                <a:pt x="0" y="0"/>
              </a:moveTo>
              <a:lnTo>
                <a:pt x="0" y="70777"/>
              </a:lnTo>
              <a:lnTo>
                <a:pt x="407815" y="70777"/>
              </a:lnTo>
              <a:lnTo>
                <a:pt x="407815" y="141555"/>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154284" y="729322"/>
          <a:ext cx="407815" cy="141555"/>
        </a:xfrm>
        <a:custGeom>
          <a:avLst/>
          <a:gdLst/>
          <a:ahLst/>
          <a:cxnLst/>
          <a:rect l="0" t="0" r="0" b="0"/>
          <a:pathLst>
            <a:path>
              <a:moveTo>
                <a:pt x="407815" y="0"/>
              </a:moveTo>
              <a:lnTo>
                <a:pt x="407815" y="70777"/>
              </a:lnTo>
              <a:lnTo>
                <a:pt x="0" y="70777"/>
              </a:lnTo>
              <a:lnTo>
                <a:pt x="0"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338653" y="729322"/>
          <a:ext cx="1223446" cy="141555"/>
        </a:xfrm>
        <a:custGeom>
          <a:avLst/>
          <a:gdLst/>
          <a:ahLst/>
          <a:cxnLst/>
          <a:rect l="0" t="0" r="0" b="0"/>
          <a:pathLst>
            <a:path>
              <a:moveTo>
                <a:pt x="1223446" y="0"/>
              </a:moveTo>
              <a:lnTo>
                <a:pt x="1223446" y="70777"/>
              </a:lnTo>
              <a:lnTo>
                <a:pt x="0" y="70777"/>
              </a:lnTo>
              <a:lnTo>
                <a:pt x="0" y="141555"/>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225062" y="392284"/>
          <a:ext cx="674075" cy="337037"/>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Transfers</a:t>
          </a:r>
          <a:endParaRPr lang="en-US" sz="900" kern="1200" dirty="0"/>
        </a:p>
      </dsp:txBody>
      <dsp:txXfrm>
        <a:off x="1225062" y="392284"/>
        <a:ext cx="674075" cy="337037"/>
      </dsp:txXfrm>
    </dsp:sp>
    <dsp:sp modelId="{9C313528-B41A-45E9-8902-57E0D75BA31D}">
      <dsp:nvSpPr>
        <dsp:cNvPr id="0" name=""/>
        <dsp:cNvSpPr/>
      </dsp:nvSpPr>
      <dsp:spPr>
        <a:xfrm>
          <a:off x="161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Collegiate Departments </a:t>
          </a:r>
          <a:endParaRPr lang="en-US" sz="900" kern="1200" dirty="0"/>
        </a:p>
      </dsp:txBody>
      <dsp:txXfrm>
        <a:off x="1616" y="870877"/>
        <a:ext cx="674075" cy="337037"/>
      </dsp:txXfrm>
    </dsp:sp>
    <dsp:sp modelId="{DDD7E824-7033-4410-909A-89DF37223F13}">
      <dsp:nvSpPr>
        <dsp:cNvPr id="0" name=""/>
        <dsp:cNvSpPr/>
      </dsp:nvSpPr>
      <dsp:spPr>
        <a:xfrm>
          <a:off x="81724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Post Office</a:t>
          </a:r>
          <a:endParaRPr lang="en-US" sz="900" b="1" kern="1200" dirty="0"/>
        </a:p>
      </dsp:txBody>
      <dsp:txXfrm>
        <a:off x="817246" y="870877"/>
        <a:ext cx="674075" cy="337037"/>
      </dsp:txXfrm>
    </dsp:sp>
    <dsp:sp modelId="{36992061-23E8-40C6-A085-A10EA3616827}">
      <dsp:nvSpPr>
        <dsp:cNvPr id="0" name=""/>
        <dsp:cNvSpPr/>
      </dsp:nvSpPr>
      <dsp:spPr>
        <a:xfrm>
          <a:off x="1632877"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Print Shop</a:t>
          </a:r>
          <a:endParaRPr lang="en-US" sz="900" b="1" kern="1200" dirty="0"/>
        </a:p>
      </dsp:txBody>
      <dsp:txXfrm>
        <a:off x="1632877" y="870877"/>
        <a:ext cx="674075" cy="337037"/>
      </dsp:txXfrm>
    </dsp:sp>
    <dsp:sp modelId="{38E28EC1-3C30-4F4A-964E-13A43BAC292B}">
      <dsp:nvSpPr>
        <dsp:cNvPr id="0" name=""/>
        <dsp:cNvSpPr/>
      </dsp:nvSpPr>
      <dsp:spPr>
        <a:xfrm>
          <a:off x="2448508"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Motor Pool</a:t>
          </a:r>
          <a:endParaRPr lang="en-US" sz="900" b="1" kern="1200" dirty="0"/>
        </a:p>
      </dsp:txBody>
      <dsp:txXfrm>
        <a:off x="2448508" y="870877"/>
        <a:ext cx="674075" cy="3370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941C6D-1DDF-40EA-BD22-D6FC25DEFE27}">
      <dsp:nvSpPr>
        <dsp:cNvPr id="0" name=""/>
        <dsp:cNvSpPr/>
      </dsp:nvSpPr>
      <dsp:spPr>
        <a:xfrm>
          <a:off x="1562100" y="729322"/>
          <a:ext cx="1223446" cy="141555"/>
        </a:xfrm>
        <a:custGeom>
          <a:avLst/>
          <a:gdLst/>
          <a:ahLst/>
          <a:cxnLst/>
          <a:rect l="0" t="0" r="0" b="0"/>
          <a:pathLst>
            <a:path>
              <a:moveTo>
                <a:pt x="0" y="0"/>
              </a:moveTo>
              <a:lnTo>
                <a:pt x="0" y="70777"/>
              </a:lnTo>
              <a:lnTo>
                <a:pt x="1223446" y="70777"/>
              </a:lnTo>
              <a:lnTo>
                <a:pt x="1223446" y="141555"/>
              </a:lnTo>
            </a:path>
          </a:pathLst>
        </a:custGeom>
        <a:noFill/>
        <a:ln w="381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3F3BA79B-4A09-46DF-A5AF-8286ADE4216C}">
      <dsp:nvSpPr>
        <dsp:cNvPr id="0" name=""/>
        <dsp:cNvSpPr/>
      </dsp:nvSpPr>
      <dsp:spPr>
        <a:xfrm>
          <a:off x="1562100" y="729322"/>
          <a:ext cx="407815" cy="141555"/>
        </a:xfrm>
        <a:custGeom>
          <a:avLst/>
          <a:gdLst/>
          <a:ahLst/>
          <a:cxnLst/>
          <a:rect l="0" t="0" r="0" b="0"/>
          <a:pathLst>
            <a:path>
              <a:moveTo>
                <a:pt x="0" y="0"/>
              </a:moveTo>
              <a:lnTo>
                <a:pt x="0" y="70777"/>
              </a:lnTo>
              <a:lnTo>
                <a:pt x="407815" y="70777"/>
              </a:lnTo>
              <a:lnTo>
                <a:pt x="407815"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5FF8F7-E8DB-4570-87EB-FBB2F4687811}">
      <dsp:nvSpPr>
        <dsp:cNvPr id="0" name=""/>
        <dsp:cNvSpPr/>
      </dsp:nvSpPr>
      <dsp:spPr>
        <a:xfrm>
          <a:off x="1154284" y="729322"/>
          <a:ext cx="407815" cy="141555"/>
        </a:xfrm>
        <a:custGeom>
          <a:avLst/>
          <a:gdLst/>
          <a:ahLst/>
          <a:cxnLst/>
          <a:rect l="0" t="0" r="0" b="0"/>
          <a:pathLst>
            <a:path>
              <a:moveTo>
                <a:pt x="407815" y="0"/>
              </a:moveTo>
              <a:lnTo>
                <a:pt x="407815" y="70777"/>
              </a:lnTo>
              <a:lnTo>
                <a:pt x="0" y="70777"/>
              </a:lnTo>
              <a:lnTo>
                <a:pt x="0" y="141555"/>
              </a:lnTo>
            </a:path>
          </a:pathLst>
        </a:custGeom>
        <a:noFill/>
        <a:ln w="635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4BA5F9FC-7ED4-4801-AB49-DA0856AD6C06}">
      <dsp:nvSpPr>
        <dsp:cNvPr id="0" name=""/>
        <dsp:cNvSpPr/>
      </dsp:nvSpPr>
      <dsp:spPr>
        <a:xfrm>
          <a:off x="338653" y="729322"/>
          <a:ext cx="1223446" cy="141555"/>
        </a:xfrm>
        <a:custGeom>
          <a:avLst/>
          <a:gdLst/>
          <a:ahLst/>
          <a:cxnLst/>
          <a:rect l="0" t="0" r="0" b="0"/>
          <a:pathLst>
            <a:path>
              <a:moveTo>
                <a:pt x="1223446" y="0"/>
              </a:moveTo>
              <a:lnTo>
                <a:pt x="1223446" y="70777"/>
              </a:lnTo>
              <a:lnTo>
                <a:pt x="0" y="70777"/>
              </a:lnTo>
              <a:lnTo>
                <a:pt x="0" y="141555"/>
              </a:lnTo>
            </a:path>
          </a:pathLst>
        </a:custGeom>
        <a:noFill/>
        <a:ln w="9525"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8D6DFA4-F23B-43B2-8C0F-74163C013C89}">
      <dsp:nvSpPr>
        <dsp:cNvPr id="0" name=""/>
        <dsp:cNvSpPr/>
      </dsp:nvSpPr>
      <dsp:spPr>
        <a:xfrm>
          <a:off x="1225062" y="392284"/>
          <a:ext cx="674075" cy="337037"/>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FF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Transfers</a:t>
          </a:r>
          <a:endParaRPr lang="en-US" sz="900" kern="1200" dirty="0"/>
        </a:p>
      </dsp:txBody>
      <dsp:txXfrm>
        <a:off x="1225062" y="392284"/>
        <a:ext cx="674075" cy="337037"/>
      </dsp:txXfrm>
    </dsp:sp>
    <dsp:sp modelId="{9C313528-B41A-45E9-8902-57E0D75BA31D}">
      <dsp:nvSpPr>
        <dsp:cNvPr id="0" name=""/>
        <dsp:cNvSpPr/>
      </dsp:nvSpPr>
      <dsp:spPr>
        <a:xfrm>
          <a:off x="161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9525">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Collegiate Departments </a:t>
          </a:r>
          <a:endParaRPr lang="en-US" sz="900" kern="1200" dirty="0"/>
        </a:p>
      </dsp:txBody>
      <dsp:txXfrm>
        <a:off x="1616" y="870877"/>
        <a:ext cx="674075" cy="337037"/>
      </dsp:txXfrm>
    </dsp:sp>
    <dsp:sp modelId="{DDD7E824-7033-4410-909A-89DF37223F13}">
      <dsp:nvSpPr>
        <dsp:cNvPr id="0" name=""/>
        <dsp:cNvSpPr/>
      </dsp:nvSpPr>
      <dsp:spPr>
        <a:xfrm>
          <a:off x="817246"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Post Office</a:t>
          </a:r>
          <a:endParaRPr lang="en-US" sz="900" b="1" kern="1200" dirty="0"/>
        </a:p>
      </dsp:txBody>
      <dsp:txXfrm>
        <a:off x="817246" y="870877"/>
        <a:ext cx="674075" cy="337037"/>
      </dsp:txXfrm>
    </dsp:sp>
    <dsp:sp modelId="{36992061-23E8-40C6-A085-A10EA3616827}">
      <dsp:nvSpPr>
        <dsp:cNvPr id="0" name=""/>
        <dsp:cNvSpPr/>
      </dsp:nvSpPr>
      <dsp:spPr>
        <a:xfrm>
          <a:off x="1632877"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6350">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Print Shop</a:t>
          </a:r>
          <a:endParaRPr lang="en-US" sz="900" b="1" kern="1200" dirty="0"/>
        </a:p>
      </dsp:txBody>
      <dsp:txXfrm>
        <a:off x="1632877" y="870877"/>
        <a:ext cx="674075" cy="337037"/>
      </dsp:txXfrm>
    </dsp:sp>
    <dsp:sp modelId="{38E28EC1-3C30-4F4A-964E-13A43BAC292B}">
      <dsp:nvSpPr>
        <dsp:cNvPr id="0" name=""/>
        <dsp:cNvSpPr/>
      </dsp:nvSpPr>
      <dsp:spPr>
        <a:xfrm>
          <a:off x="2448508" y="870877"/>
          <a:ext cx="674075" cy="337037"/>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b="1" kern="1200" dirty="0" smtClean="0"/>
            <a:t>Motor Pool</a:t>
          </a:r>
          <a:endParaRPr lang="en-US" sz="900" b="1" kern="1200" dirty="0"/>
        </a:p>
      </dsp:txBody>
      <dsp:txXfrm>
        <a:off x="2448508" y="870877"/>
        <a:ext cx="674075" cy="3370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8B1D35-4626-45E6-986B-38E461201214}">
      <dsp:nvSpPr>
        <dsp:cNvPr id="0" name=""/>
        <dsp:cNvSpPr/>
      </dsp:nvSpPr>
      <dsp:spPr>
        <a:xfrm>
          <a:off x="2286000" y="696522"/>
          <a:ext cx="1790409" cy="207154"/>
        </a:xfrm>
        <a:custGeom>
          <a:avLst/>
          <a:gdLst/>
          <a:ahLst/>
          <a:cxnLst/>
          <a:rect l="0" t="0" r="0" b="0"/>
          <a:pathLst>
            <a:path>
              <a:moveTo>
                <a:pt x="0" y="0"/>
              </a:moveTo>
              <a:lnTo>
                <a:pt x="0" y="103577"/>
              </a:lnTo>
              <a:lnTo>
                <a:pt x="1790409" y="103577"/>
              </a:lnTo>
              <a:lnTo>
                <a:pt x="1790409"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B38C4535-CBF9-4EF2-BC97-646E27FF73AA}">
      <dsp:nvSpPr>
        <dsp:cNvPr id="0" name=""/>
        <dsp:cNvSpPr/>
      </dsp:nvSpPr>
      <dsp:spPr>
        <a:xfrm>
          <a:off x="2286000" y="696522"/>
          <a:ext cx="596803" cy="207154"/>
        </a:xfrm>
        <a:custGeom>
          <a:avLst/>
          <a:gdLst/>
          <a:ahLst/>
          <a:cxnLst/>
          <a:rect l="0" t="0" r="0" b="0"/>
          <a:pathLst>
            <a:path>
              <a:moveTo>
                <a:pt x="0" y="0"/>
              </a:moveTo>
              <a:lnTo>
                <a:pt x="0" y="103577"/>
              </a:lnTo>
              <a:lnTo>
                <a:pt x="596803" y="103577"/>
              </a:lnTo>
              <a:lnTo>
                <a:pt x="596803" y="207154"/>
              </a:lnTo>
            </a:path>
          </a:pathLst>
        </a:custGeom>
        <a:noFill/>
        <a:ln w="254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3983513D-8C94-4999-8B1A-57443DB9E80F}">
      <dsp:nvSpPr>
        <dsp:cNvPr id="0" name=""/>
        <dsp:cNvSpPr/>
      </dsp:nvSpPr>
      <dsp:spPr>
        <a:xfrm>
          <a:off x="1689196" y="696522"/>
          <a:ext cx="596803" cy="207154"/>
        </a:xfrm>
        <a:custGeom>
          <a:avLst/>
          <a:gdLst/>
          <a:ahLst/>
          <a:cxnLst/>
          <a:rect l="0" t="0" r="0" b="0"/>
          <a:pathLst>
            <a:path>
              <a:moveTo>
                <a:pt x="596803" y="0"/>
              </a:moveTo>
              <a:lnTo>
                <a:pt x="596803" y="103577"/>
              </a:lnTo>
              <a:lnTo>
                <a:pt x="0" y="103577"/>
              </a:lnTo>
              <a:lnTo>
                <a:pt x="0"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979111F-C0DB-4975-907F-BBBF4FE5F9FF}">
      <dsp:nvSpPr>
        <dsp:cNvPr id="0" name=""/>
        <dsp:cNvSpPr/>
      </dsp:nvSpPr>
      <dsp:spPr>
        <a:xfrm>
          <a:off x="495590" y="696522"/>
          <a:ext cx="1790409" cy="207154"/>
        </a:xfrm>
        <a:custGeom>
          <a:avLst/>
          <a:gdLst/>
          <a:ahLst/>
          <a:cxnLst/>
          <a:rect l="0" t="0" r="0" b="0"/>
          <a:pathLst>
            <a:path>
              <a:moveTo>
                <a:pt x="1790409" y="0"/>
              </a:moveTo>
              <a:lnTo>
                <a:pt x="1790409" y="103577"/>
              </a:lnTo>
              <a:lnTo>
                <a:pt x="0" y="103577"/>
              </a:lnTo>
              <a:lnTo>
                <a:pt x="0" y="20715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7977426-4A4B-454B-8CE0-2F67644A1D2B}">
      <dsp:nvSpPr>
        <dsp:cNvPr id="0" name=""/>
        <dsp:cNvSpPr/>
      </dsp:nvSpPr>
      <dsp:spPr>
        <a:xfrm>
          <a:off x="1792774" y="203296"/>
          <a:ext cx="986451" cy="493225"/>
        </a:xfrm>
        <a:prstGeom prst="rect">
          <a:avLst/>
        </a:prstGeom>
        <a:gradFill flip="none" rotWithShape="0">
          <a:gsLst>
            <a:gs pos="0">
              <a:schemeClr val="tx2">
                <a:lumMod val="75000"/>
                <a:tint val="66000"/>
                <a:satMod val="160000"/>
              </a:schemeClr>
            </a:gs>
            <a:gs pos="50000">
              <a:schemeClr val="tx2">
                <a:lumMod val="75000"/>
                <a:tint val="44500"/>
                <a:satMod val="160000"/>
              </a:schemeClr>
            </a:gs>
            <a:gs pos="100000">
              <a:schemeClr val="tx2">
                <a:lumMod val="75000"/>
                <a:tint val="23500"/>
                <a:satMod val="160000"/>
              </a:scheme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Finance</a:t>
          </a:r>
          <a:endParaRPr lang="en-US" sz="1100" kern="1200" dirty="0"/>
        </a:p>
      </dsp:txBody>
      <dsp:txXfrm>
        <a:off x="1792774" y="203296"/>
        <a:ext cx="986451" cy="493225"/>
      </dsp:txXfrm>
    </dsp:sp>
    <dsp:sp modelId="{27CE5024-0758-4023-B110-54A019CB34C3}">
      <dsp:nvSpPr>
        <dsp:cNvPr id="0" name=""/>
        <dsp:cNvSpPr/>
      </dsp:nvSpPr>
      <dsp:spPr>
        <a:xfrm>
          <a:off x="2364"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Reimbursements</a:t>
          </a:r>
          <a:endParaRPr lang="en-US" sz="1100" kern="1200" dirty="0"/>
        </a:p>
      </dsp:txBody>
      <dsp:txXfrm>
        <a:off x="2364" y="903677"/>
        <a:ext cx="986451" cy="493225"/>
      </dsp:txXfrm>
    </dsp:sp>
    <dsp:sp modelId="{3C0D0E17-7670-48A1-80A2-D9781B9D4E18}">
      <dsp:nvSpPr>
        <dsp:cNvPr id="0" name=""/>
        <dsp:cNvSpPr/>
      </dsp:nvSpPr>
      <dsp:spPr>
        <a:xfrm>
          <a:off x="1195971"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Transfers </a:t>
          </a:r>
          <a:endParaRPr lang="en-US" sz="1100" kern="1200" dirty="0"/>
        </a:p>
      </dsp:txBody>
      <dsp:txXfrm>
        <a:off x="1195971" y="903677"/>
        <a:ext cx="986451" cy="493225"/>
      </dsp:txXfrm>
    </dsp:sp>
    <dsp:sp modelId="{3352CA2D-FAC3-486E-B104-3753714E20D2}">
      <dsp:nvSpPr>
        <dsp:cNvPr id="0" name=""/>
        <dsp:cNvSpPr/>
      </dsp:nvSpPr>
      <dsp:spPr>
        <a:xfrm>
          <a:off x="2389577"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w="38100">
          <a:solidFill>
            <a:srgbClr val="C00000"/>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Deposits</a:t>
          </a:r>
          <a:endParaRPr lang="en-US" sz="1100" kern="1200" dirty="0"/>
        </a:p>
      </dsp:txBody>
      <dsp:txXfrm>
        <a:off x="2389577" y="903677"/>
        <a:ext cx="986451" cy="493225"/>
      </dsp:txXfrm>
    </dsp:sp>
    <dsp:sp modelId="{3865533B-AACF-4816-AA34-F53A9FD79515}">
      <dsp:nvSpPr>
        <dsp:cNvPr id="0" name=""/>
        <dsp:cNvSpPr/>
      </dsp:nvSpPr>
      <dsp:spPr>
        <a:xfrm>
          <a:off x="3583183" y="903677"/>
          <a:ext cx="986451" cy="493225"/>
        </a:xfrm>
        <a:prstGeom prst="rect">
          <a:avLst/>
        </a:prstGeom>
        <a:gradFill flip="none" rotWithShape="0">
          <a:gsLst>
            <a:gs pos="0">
              <a:srgbClr val="E1CA1F">
                <a:tint val="66000"/>
                <a:satMod val="160000"/>
              </a:srgbClr>
            </a:gs>
            <a:gs pos="50000">
              <a:srgbClr val="E1CA1F">
                <a:tint val="44500"/>
                <a:satMod val="160000"/>
              </a:srgbClr>
            </a:gs>
            <a:gs pos="100000">
              <a:srgbClr val="E1CA1F">
                <a:tint val="23500"/>
                <a:satMod val="160000"/>
              </a:srgbClr>
            </a:gs>
          </a:gsLst>
          <a:lin ang="16200000" scaled="1"/>
          <a:tileRect/>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Credit Card Requests </a:t>
          </a:r>
          <a:endParaRPr lang="en-US" sz="1100" kern="1200" dirty="0"/>
        </a:p>
      </dsp:txBody>
      <dsp:txXfrm>
        <a:off x="3583183" y="903677"/>
        <a:ext cx="986451" cy="49322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808EE22-BF1F-4A7C-B16F-6A0D30902C3E}" type="datetimeFigureOut">
              <a:rPr lang="en-US" smtClean="0"/>
              <a:pPr/>
              <a:t>8/28/13</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E55A6A03-4540-4E49-A8FD-C3F146FDB487}" type="slidenum">
              <a:rPr lang="en-US" smtClean="0"/>
              <a:pPr/>
              <a:t>‹#›</a:t>
            </a:fld>
            <a:endParaRPr lang="en-US"/>
          </a:p>
        </p:txBody>
      </p:sp>
    </p:spTree>
    <p:extLst>
      <p:ext uri="{BB962C8B-B14F-4D97-AF65-F5344CB8AC3E}">
        <p14:creationId xmlns:p14="http://schemas.microsoft.com/office/powerpoint/2010/main" val="3823090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ED5D6CF-A645-417A-82F9-3335918A7DF8}" type="datetimeFigureOut">
              <a:rPr lang="en-US" smtClean="0"/>
              <a:pPr/>
              <a:t>8/28/13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CEFB54F-0D7E-48FA-AD8D-29CD6BC3C7E5}" type="slidenum">
              <a:rPr lang="en-US" smtClean="0"/>
              <a:pPr/>
              <a:t>‹#›</a:t>
            </a:fld>
            <a:endParaRPr lang="en-US"/>
          </a:p>
        </p:txBody>
      </p:sp>
    </p:spTree>
    <p:extLst>
      <p:ext uri="{BB962C8B-B14F-4D97-AF65-F5344CB8AC3E}">
        <p14:creationId xmlns:p14="http://schemas.microsoft.com/office/powerpoint/2010/main" val="1414435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CEFB54F-0D7E-48FA-AD8D-29CD6BC3C7E5}"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97A588-7421-4891-AFAD-D7397096EBB1}" type="datetimeFigureOut">
              <a:rPr lang="en-US" smtClean="0"/>
              <a:pPr/>
              <a:t>8/28/13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7A588-7421-4891-AFAD-D7397096EBB1}" type="datetimeFigureOut">
              <a:rPr lang="en-US" smtClean="0"/>
              <a:pPr/>
              <a:t>8/28/13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7A588-7421-4891-AFAD-D7397096EBB1}" type="datetimeFigureOut">
              <a:rPr lang="en-US" smtClean="0"/>
              <a:pPr/>
              <a:t>8/28/13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7A588-7421-4891-AFAD-D7397096EBB1}" type="datetimeFigureOut">
              <a:rPr lang="en-US" smtClean="0"/>
              <a:pPr/>
              <a:t>8/28/13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97A588-7421-4891-AFAD-D7397096EBB1}" type="datetimeFigureOut">
              <a:rPr lang="en-US" smtClean="0"/>
              <a:pPr/>
              <a:t>8/28/13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97A588-7421-4891-AFAD-D7397096EBB1}" type="datetimeFigureOut">
              <a:rPr lang="en-US" smtClean="0"/>
              <a:pPr/>
              <a:t>8/28/13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97A588-7421-4891-AFAD-D7397096EBB1}" type="datetimeFigureOut">
              <a:rPr lang="en-US" smtClean="0"/>
              <a:pPr/>
              <a:t>8/28/13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97A588-7421-4891-AFAD-D7397096EBB1}" type="datetimeFigureOut">
              <a:rPr lang="en-US" smtClean="0"/>
              <a:pPr/>
              <a:t>8/28/13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7A588-7421-4891-AFAD-D7397096EBB1}" type="datetimeFigureOut">
              <a:rPr lang="en-US" smtClean="0"/>
              <a:pPr/>
              <a:t>8/28/13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7A588-7421-4891-AFAD-D7397096EBB1}" type="datetimeFigureOut">
              <a:rPr lang="en-US" smtClean="0"/>
              <a:pPr/>
              <a:t>8/28/13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7A588-7421-4891-AFAD-D7397096EBB1}" type="datetimeFigureOut">
              <a:rPr lang="en-US" smtClean="0"/>
              <a:pPr/>
              <a:t>8/28/13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673F06-EA6A-4E50-AE50-1989A6C2F0B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7A588-7421-4891-AFAD-D7397096EBB1}" type="datetimeFigureOut">
              <a:rPr lang="en-US" smtClean="0"/>
              <a:pPr/>
              <a:t>8/28/13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673F06-EA6A-4E50-AE50-1989A6C2F0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7" Type="http://schemas.openxmlformats.org/officeDocument/2006/relationships/hyperlink" Target="mailto:asg@allegheny.edu" TargetMode="External"/><Relationship Id="rId1" Type="http://schemas.openxmlformats.org/officeDocument/2006/relationships/slideLayout" Target="../slideLayouts/slideLayout7.xml"/><Relationship Id="rId2" Type="http://schemas.openxmlformats.org/officeDocument/2006/relationships/diagramData" Target="../diagrams/data7.xml"/></Relationships>
</file>

<file path=ppt/slides/_rels/slide11.xml.rels><?xml version="1.0" encoding="UTF-8" standalone="yes"?>
<Relationships xmlns="http://schemas.openxmlformats.org/package/2006/relationships"><Relationship Id="rId11" Type="http://schemas.microsoft.com/office/2007/relationships/diagramDrawing" Target="../diagrams/drawing9.xml"/><Relationship Id="rId12" Type="http://schemas.openxmlformats.org/officeDocument/2006/relationships/hyperlink" Target="mailto:finance@allegheny.edu" TargetMode="External"/><Relationship Id="rId1" Type="http://schemas.openxmlformats.org/officeDocument/2006/relationships/slideLayout" Target="../slideLayouts/slideLayout7.xml"/><Relationship Id="rId2" Type="http://schemas.openxmlformats.org/officeDocument/2006/relationships/diagramData" Target="../diagrams/data8.xml"/><Relationship Id="rId3" Type="http://schemas.openxmlformats.org/officeDocument/2006/relationships/diagramLayout" Target="../diagrams/layout8.xml"/><Relationship Id="rId4" Type="http://schemas.openxmlformats.org/officeDocument/2006/relationships/diagramQuickStyle" Target="../diagrams/quickStyle8.xml"/><Relationship Id="rId5" Type="http://schemas.openxmlformats.org/officeDocument/2006/relationships/diagramColors" Target="../diagrams/colors8.xml"/><Relationship Id="rId6" Type="http://schemas.microsoft.com/office/2007/relationships/diagramDrawing" Target="../diagrams/drawing8.xml"/><Relationship Id="rId7" Type="http://schemas.openxmlformats.org/officeDocument/2006/relationships/diagramData" Target="../diagrams/data9.xml"/><Relationship Id="rId8" Type="http://schemas.openxmlformats.org/officeDocument/2006/relationships/diagramLayout" Target="../diagrams/layout9.xml"/><Relationship Id="rId9" Type="http://schemas.openxmlformats.org/officeDocument/2006/relationships/diagramQuickStyle" Target="../diagrams/quickStyle9.xml"/><Relationship Id="rId10" Type="http://schemas.openxmlformats.org/officeDocument/2006/relationships/diagramColors" Target="../diagrams/colors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4" Type="http://schemas.openxmlformats.org/officeDocument/2006/relationships/diagramQuickStyle" Target="../diagrams/quickStyle10.xml"/><Relationship Id="rId5" Type="http://schemas.openxmlformats.org/officeDocument/2006/relationships/diagramColors" Target="../diagrams/colors10.xml"/><Relationship Id="rId6" Type="http://schemas.microsoft.com/office/2007/relationships/diagramDrawing" Target="../diagrams/drawing10.xml"/><Relationship Id="rId1" Type="http://schemas.openxmlformats.org/officeDocument/2006/relationships/slideLayout" Target="../slideLayouts/slideLayout7.xml"/><Relationship Id="rId2" Type="http://schemas.openxmlformats.org/officeDocument/2006/relationships/diagramData" Target="../diagrams/data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emf"/><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7.xml"/><Relationship Id="rId2"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7.xml"/><Relationship Id="rId2" Type="http://schemas.openxmlformats.org/officeDocument/2006/relationships/diagramData" Target="../diagrams/data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7.xml"/><Relationship Id="rId2"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7.xml"/><Relationship Id="rId2"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52400" y="685800"/>
            <a:ext cx="8686800" cy="5478423"/>
          </a:xfrm>
          <a:prstGeom prst="rect">
            <a:avLst/>
          </a:prstGeom>
          <a:noFill/>
        </p:spPr>
        <p:txBody>
          <a:bodyPr wrap="square" rtlCol="0">
            <a:spAutoFit/>
          </a:bodyPr>
          <a:lstStyle/>
          <a:p>
            <a:r>
              <a:rPr lang="en-US" sz="4000" dirty="0" smtClean="0"/>
              <a:t>Motor Pool…</a:t>
            </a:r>
          </a:p>
          <a:p>
            <a:endParaRPr lang="en-US" sz="4000" dirty="0" smtClean="0"/>
          </a:p>
          <a:p>
            <a:endParaRPr lang="en-US" dirty="0" smtClean="0"/>
          </a:p>
          <a:p>
            <a:r>
              <a:rPr lang="en-US" dirty="0" smtClean="0"/>
              <a:t>Motor pool charges are automatically deducted from your ASG account, and the Office of Safety and Security sends receipts to the ASG office at the end of each month.</a:t>
            </a:r>
          </a:p>
          <a:p>
            <a:endParaRPr lang="en-US" dirty="0" smtClean="0"/>
          </a:p>
          <a:p>
            <a:r>
              <a:rPr lang="en-US" dirty="0" smtClean="0"/>
              <a:t>Keep in mind…</a:t>
            </a:r>
          </a:p>
          <a:p>
            <a:endParaRPr lang="en-US" dirty="0" smtClean="0"/>
          </a:p>
          <a:p>
            <a:r>
              <a:rPr lang="en-US" dirty="0" smtClean="0"/>
              <a:t>	Motor pool charges organizations $0.50 per mile for standard sized vehicles and 	$0.75 for large vans, so charges rack up quickly! </a:t>
            </a:r>
          </a:p>
          <a:p>
            <a:endParaRPr lang="en-US" dirty="0" smtClean="0"/>
          </a:p>
          <a:p>
            <a:r>
              <a:rPr lang="en-US" dirty="0" smtClean="0"/>
              <a:t>	There is a 10 mile driving minimum, meaning that if your group uses a motor pool 	vehicle to drive under 10 miles roundtrip, your organization is charged $10.00 </a:t>
            </a:r>
          </a:p>
          <a:p>
            <a:endParaRPr lang="en-US" dirty="0" smtClean="0"/>
          </a:p>
          <a:p>
            <a:r>
              <a:rPr lang="en-US" dirty="0" smtClean="0"/>
              <a:t>	The ASG van is a great alternative to motor pool because organizations using the 	ASG van are only responsible for fuel costs. To reserve the ASG van, please 	contact Nicole </a:t>
            </a:r>
            <a:r>
              <a:rPr lang="en-US" dirty="0" err="1" smtClean="0"/>
              <a:t>Piccirillo</a:t>
            </a:r>
            <a:r>
              <a:rPr lang="en-US" dirty="0" smtClean="0"/>
              <a:t> at </a:t>
            </a:r>
            <a:r>
              <a:rPr lang="en-US" dirty="0" smtClean="0">
                <a:hlinkClick r:id="rId7"/>
              </a:rPr>
              <a:t>asg@allegheny.edu</a:t>
            </a:r>
            <a:r>
              <a:rPr lang="en-US"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p:cNvGraphicFramePr/>
          <p:nvPr/>
        </p:nvGraphicFramePr>
        <p:xfrm>
          <a:off x="4572000" y="0"/>
          <a:ext cx="4572000" cy="1600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4" name="TextBox 3"/>
          <p:cNvSpPr txBox="1"/>
          <p:nvPr/>
        </p:nvSpPr>
        <p:spPr>
          <a:xfrm>
            <a:off x="152400" y="685800"/>
            <a:ext cx="8686800" cy="4370427"/>
          </a:xfrm>
          <a:prstGeom prst="rect">
            <a:avLst/>
          </a:prstGeom>
          <a:noFill/>
        </p:spPr>
        <p:txBody>
          <a:bodyPr wrap="square" rtlCol="0">
            <a:spAutoFit/>
          </a:bodyPr>
          <a:lstStyle/>
          <a:p>
            <a:r>
              <a:rPr lang="en-US" sz="4000" dirty="0" smtClean="0"/>
              <a:t>Deposits…</a:t>
            </a:r>
          </a:p>
          <a:p>
            <a:endParaRPr lang="en-US" sz="4000" dirty="0" smtClean="0"/>
          </a:p>
          <a:p>
            <a:r>
              <a:rPr lang="en-US" dirty="0" smtClean="0"/>
              <a:t>To make a deposit into your ASG account, place the legal tender in an envelope that states…</a:t>
            </a:r>
          </a:p>
          <a:p>
            <a:endParaRPr lang="en-US" dirty="0" smtClean="0"/>
          </a:p>
          <a:p>
            <a:endParaRPr lang="en-US" dirty="0" smtClean="0"/>
          </a:p>
          <a:p>
            <a:r>
              <a:rPr lang="en-US" dirty="0" smtClean="0"/>
              <a:t>	Your name, email address, box number, the name of the account to deposit 	the money into, the amount of cash in the envelope, the total amount of checks,	and the sum of cash and check totals.</a:t>
            </a:r>
          </a:p>
          <a:p>
            <a:endParaRPr lang="en-US" dirty="0" smtClean="0"/>
          </a:p>
          <a:p>
            <a:r>
              <a:rPr lang="en-US" dirty="0" smtClean="0"/>
              <a:t>Give the envelope to the ASG Treasurer during his/her office hours. If the treasurer is not available, place the deposit into the OSI drop box and send and email to </a:t>
            </a:r>
            <a:r>
              <a:rPr lang="en-US" dirty="0" smtClean="0">
                <a:hlinkClick r:id="rId12"/>
              </a:rPr>
              <a:t>finance@allegheny.edu</a:t>
            </a:r>
            <a:r>
              <a:rPr lang="en-US" dirty="0" smtClean="0"/>
              <a:t> to inform the treasurer about the deposit.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4572000" y="0"/>
          <a:ext cx="4572000" cy="160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52400" y="228600"/>
            <a:ext cx="8686800" cy="6494085"/>
          </a:xfrm>
          <a:prstGeom prst="rect">
            <a:avLst/>
          </a:prstGeom>
          <a:noFill/>
        </p:spPr>
        <p:txBody>
          <a:bodyPr wrap="square" rtlCol="0">
            <a:spAutoFit/>
          </a:bodyPr>
          <a:lstStyle/>
          <a:p>
            <a:r>
              <a:rPr lang="en-US" sz="4000" dirty="0" smtClean="0"/>
              <a:t>Credit Card </a:t>
            </a:r>
          </a:p>
          <a:p>
            <a:r>
              <a:rPr lang="en-US" sz="4000" dirty="0" smtClean="0"/>
              <a:t>Requests…</a:t>
            </a:r>
            <a:endParaRPr lang="en-US" sz="1600" dirty="0" smtClean="0"/>
          </a:p>
          <a:p>
            <a:endParaRPr lang="en-US" sz="1600" dirty="0" smtClean="0"/>
          </a:p>
          <a:p>
            <a:pPr lvl="0"/>
            <a:r>
              <a:rPr lang="en-US" sz="1600" dirty="0" smtClean="0"/>
              <a:t>Cards </a:t>
            </a:r>
            <a:r>
              <a:rPr lang="en-US" sz="1600" dirty="0"/>
              <a:t>may only be requested for amounts greater than $</a:t>
            </a:r>
            <a:r>
              <a:rPr lang="en-US" sz="1600" dirty="0" smtClean="0"/>
              <a:t>150.00</a:t>
            </a:r>
          </a:p>
          <a:p>
            <a:pPr lvl="0"/>
            <a:endParaRPr lang="en-US" sz="1600" dirty="0"/>
          </a:p>
          <a:p>
            <a:pPr lvl="0"/>
            <a:r>
              <a:rPr lang="en-US" sz="1600" dirty="0"/>
              <a:t>A maximum of 12 credit cards will be issued each week. Up to 6 cards will be released to organizations on Tuesdays and Fridays. Cards will be available for pickup in the Office of Student Involvement at 1:00 PM. Students must return cards to the Office of student involvement by 8:00 AM on Friday (if card was picked up on Tuesday) or on Tuesday (if card was picked up on Friday). Failure to return cards on time will result in suspension of credit card privileges</a:t>
            </a:r>
            <a:r>
              <a:rPr lang="en-US" sz="1600" dirty="0" smtClean="0"/>
              <a:t>.</a:t>
            </a:r>
          </a:p>
          <a:p>
            <a:pPr lvl="0"/>
            <a:endParaRPr lang="en-US" sz="1600" dirty="0"/>
          </a:p>
          <a:p>
            <a:pPr lvl="0"/>
            <a:r>
              <a:rPr lang="en-US" sz="1600" dirty="0"/>
              <a:t>The </a:t>
            </a:r>
            <a:r>
              <a:rPr lang="en-US" sz="1600" b="1" dirty="0"/>
              <a:t>treasurer </a:t>
            </a:r>
            <a:r>
              <a:rPr lang="en-US" sz="1600" dirty="0"/>
              <a:t>and </a:t>
            </a:r>
            <a:r>
              <a:rPr lang="en-US" sz="1600" b="1" dirty="0"/>
              <a:t>president </a:t>
            </a:r>
            <a:r>
              <a:rPr lang="en-US" sz="1600" dirty="0"/>
              <a:t>are the </a:t>
            </a:r>
            <a:r>
              <a:rPr lang="en-US" sz="1600" b="1" dirty="0"/>
              <a:t>ONLY </a:t>
            </a:r>
            <a:r>
              <a:rPr lang="en-US" sz="1600" dirty="0"/>
              <a:t>members of a group who are permitted to checkout and use ASG credit cards.  </a:t>
            </a:r>
            <a:endParaRPr lang="en-US" sz="1600" dirty="0" smtClean="0"/>
          </a:p>
          <a:p>
            <a:pPr lvl="0"/>
            <a:endParaRPr lang="en-US" sz="1600" dirty="0"/>
          </a:p>
          <a:p>
            <a:pPr lvl="0"/>
            <a:r>
              <a:rPr lang="en-US" sz="1600" dirty="0" smtClean="0"/>
              <a:t>When </a:t>
            </a:r>
            <a:r>
              <a:rPr lang="en-US" sz="1600" dirty="0"/>
              <a:t>returning a card, be sure to include original receipts taped to a blank piece of paper</a:t>
            </a:r>
            <a:r>
              <a:rPr lang="en-US" sz="1600" dirty="0" smtClean="0"/>
              <a:t>.</a:t>
            </a:r>
          </a:p>
          <a:p>
            <a:pPr lvl="0"/>
            <a:endParaRPr lang="en-US" sz="1600" dirty="0"/>
          </a:p>
          <a:p>
            <a:pPr lvl="0"/>
            <a:r>
              <a:rPr lang="en-US" sz="1600" dirty="0"/>
              <a:t>Credit cards will be distributed on a “first come, first serve” basis. To submit a credit card request, go to the finance section of the ASG website and submit the online form</a:t>
            </a:r>
            <a:r>
              <a:rPr lang="en-US" sz="1600" dirty="0" smtClean="0"/>
              <a:t>.</a:t>
            </a:r>
          </a:p>
          <a:p>
            <a:pPr lvl="0"/>
            <a:endParaRPr lang="en-US" sz="1600" dirty="0"/>
          </a:p>
          <a:p>
            <a:pPr lvl="0"/>
            <a:r>
              <a:rPr lang="en-US" sz="1600" dirty="0"/>
              <a:t>Keep in mind that the cards have a limited amount of credit each month, so some cards might not be available for use towards the end of the month</a:t>
            </a:r>
            <a:r>
              <a:rPr lang="en-US" sz="1600" dirty="0" smtClean="0"/>
              <a:t>.</a:t>
            </a:r>
          </a:p>
          <a:p>
            <a:pPr lvl="0"/>
            <a:endParaRPr lang="en-US" sz="1600" dirty="0"/>
          </a:p>
          <a:p>
            <a:pPr lvl="0"/>
            <a:r>
              <a:rPr lang="en-US" sz="1600" dirty="0"/>
              <a:t>Students will be informed about the status of their request by 1:00 PM on Tuesdays and Fridays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28600"/>
            <a:ext cx="3200400" cy="5334000"/>
          </a:xfrm>
          <a:prstGeom prst="rect">
            <a:avLst/>
          </a:prstGeom>
          <a:solidFill>
            <a:schemeClr val="bg1">
              <a:lumMod val="9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447800" y="685800"/>
            <a:ext cx="1536192" cy="4211052"/>
          </a:xfrm>
          <a:prstGeom prst="rect">
            <a:avLst/>
          </a:prstGeom>
          <a:solidFill>
            <a:srgbClr val="C0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502664" y="824705"/>
            <a:ext cx="1426464" cy="646331"/>
          </a:xfrm>
          <a:prstGeom prst="rect">
            <a:avLst/>
          </a:prstGeom>
          <a:noFill/>
        </p:spPr>
        <p:txBody>
          <a:bodyPr wrap="square" rtlCol="0">
            <a:spAutoFit/>
          </a:bodyPr>
          <a:lstStyle/>
          <a:p>
            <a:pPr algn="ctr"/>
            <a:r>
              <a:rPr lang="en-US" b="1" dirty="0" smtClean="0">
                <a:solidFill>
                  <a:schemeClr val="bg1"/>
                </a:solidFill>
              </a:rPr>
              <a:t>Original Receipt</a:t>
            </a:r>
            <a:endParaRPr lang="en-US" b="1" dirty="0">
              <a:solidFill>
                <a:schemeClr val="bg1"/>
              </a:solidFill>
            </a:endParaRPr>
          </a:p>
        </p:txBody>
      </p:sp>
      <p:sp>
        <p:nvSpPr>
          <p:cNvPr id="7" name="Rectangle 6"/>
          <p:cNvSpPr/>
          <p:nvPr/>
        </p:nvSpPr>
        <p:spPr>
          <a:xfrm rot="2413763">
            <a:off x="1354283" y="250374"/>
            <a:ext cx="274320" cy="971838"/>
          </a:xfrm>
          <a:prstGeom prst="rect">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19221701">
            <a:off x="2875348" y="252506"/>
            <a:ext cx="274320" cy="971838"/>
          </a:xfrm>
          <a:prstGeom prst="rect">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5410200" y="304800"/>
            <a:ext cx="3048000" cy="1600200"/>
          </a:xfrm>
          <a:prstGeom prst="roundRect">
            <a:avLst/>
          </a:prstGeom>
          <a:solidFill>
            <a:srgbClr val="00B0F0">
              <a:alpha val="8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562600" y="833735"/>
            <a:ext cx="2590800" cy="461665"/>
          </a:xfrm>
          <a:prstGeom prst="rect">
            <a:avLst/>
          </a:prstGeom>
          <a:noFill/>
        </p:spPr>
        <p:txBody>
          <a:bodyPr wrap="square" rtlCol="0">
            <a:spAutoFit/>
          </a:bodyPr>
          <a:lstStyle/>
          <a:p>
            <a:pPr algn="ctr"/>
            <a:r>
              <a:rPr lang="en-US" sz="2400" b="1" dirty="0" smtClean="0">
                <a:solidFill>
                  <a:schemeClr val="bg1"/>
                </a:solidFill>
              </a:rPr>
              <a:t>ASG Credit Card</a:t>
            </a:r>
            <a:endParaRPr lang="en-US" sz="2400" b="1" dirty="0">
              <a:solidFill>
                <a:schemeClr val="bg1"/>
              </a:solidFill>
            </a:endParaRPr>
          </a:p>
        </p:txBody>
      </p:sp>
      <p:cxnSp>
        <p:nvCxnSpPr>
          <p:cNvPr id="20" name="Elbow Connector 19"/>
          <p:cNvCxnSpPr/>
          <p:nvPr/>
        </p:nvCxnSpPr>
        <p:spPr>
          <a:xfrm rot="16200000" flipH="1">
            <a:off x="3848100" y="1257300"/>
            <a:ext cx="1447800" cy="1219200"/>
          </a:xfrm>
          <a:prstGeom prst="bentConnector3">
            <a:avLst>
              <a:gd name="adj1" fmla="val 50000"/>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5400000">
            <a:off x="6553200" y="2362200"/>
            <a:ext cx="6096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a:off x="6363494" y="5371306"/>
            <a:ext cx="9906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352800" y="6096000"/>
            <a:ext cx="5029200" cy="369332"/>
          </a:xfrm>
          <a:prstGeom prst="rect">
            <a:avLst/>
          </a:prstGeom>
          <a:noFill/>
        </p:spPr>
        <p:txBody>
          <a:bodyPr wrap="square" rtlCol="0">
            <a:spAutoFit/>
          </a:bodyPr>
          <a:lstStyle/>
          <a:p>
            <a:r>
              <a:rPr lang="en-US" dirty="0" smtClean="0"/>
              <a:t>Return to OSI by 8:00 AM on Tuesday or Friday!!!</a:t>
            </a:r>
            <a:endParaRPr lang="en-US" dirty="0"/>
          </a:p>
        </p:txBody>
      </p:sp>
      <p:pic>
        <p:nvPicPr>
          <p:cNvPr id="1026" name="Picture 2" descr="C:\Users\Chris\AppData\Local\Microsoft\Windows\Temporary Internet Files\Content.IE5\3Q09H2WC\MC900432627[1].png"/>
          <p:cNvPicPr>
            <a:picLocks noChangeAspect="1" noChangeArrowheads="1"/>
          </p:cNvPicPr>
          <p:nvPr/>
        </p:nvPicPr>
        <p:blipFill>
          <a:blip r:embed="rId2" cstate="print"/>
          <a:srcRect/>
          <a:stretch>
            <a:fillRect/>
          </a:stretch>
        </p:blipFill>
        <p:spPr bwMode="auto">
          <a:xfrm>
            <a:off x="3962400" y="2286000"/>
            <a:ext cx="5810250" cy="2971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152400"/>
            <a:ext cx="6248400" cy="1600438"/>
          </a:xfrm>
          <a:prstGeom prst="rect">
            <a:avLst/>
          </a:prstGeom>
          <a:noFill/>
        </p:spPr>
        <p:txBody>
          <a:bodyPr wrap="square" rtlCol="0">
            <a:spAutoFit/>
          </a:bodyPr>
          <a:lstStyle/>
          <a:p>
            <a:r>
              <a:rPr lang="en-US" sz="1400" dirty="0" smtClean="0"/>
              <a:t>Q: When do I need to fill out a reimbursement request form?</a:t>
            </a:r>
          </a:p>
          <a:p>
            <a:endParaRPr lang="en-US" sz="1400" dirty="0"/>
          </a:p>
          <a:p>
            <a:r>
              <a:rPr lang="en-US" sz="1400" dirty="0" smtClean="0"/>
              <a:t>A: Fill out a reimbursement request form when an associate of your organization fronts personal finances to pay for group related supplies/excursions or when a performer/business needs to be reimbursed for services rendered. </a:t>
            </a:r>
          </a:p>
          <a:p>
            <a:endParaRPr lang="en-US" sz="1400" dirty="0"/>
          </a:p>
          <a:p>
            <a:endParaRPr lang="en-US" sz="1400" dirty="0" smtClean="0"/>
          </a:p>
        </p:txBody>
      </p:sp>
      <p:graphicFrame>
        <p:nvGraphicFramePr>
          <p:cNvPr id="2" name="Diagram 1"/>
          <p:cNvGraphicFramePr/>
          <p:nvPr/>
        </p:nvGraphicFramePr>
        <p:xfrm>
          <a:off x="5867400" y="152400"/>
          <a:ext cx="3124200" cy="160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52400" y="1600200"/>
            <a:ext cx="8839200" cy="4832092"/>
          </a:xfrm>
          <a:prstGeom prst="rect">
            <a:avLst/>
          </a:prstGeom>
          <a:noFill/>
        </p:spPr>
        <p:txBody>
          <a:bodyPr wrap="square" rtlCol="0">
            <a:spAutoFit/>
          </a:bodyPr>
          <a:lstStyle/>
          <a:p>
            <a:r>
              <a:rPr lang="en-US" sz="1400" dirty="0" smtClean="0"/>
              <a:t>Q: Do I need to include the </a:t>
            </a:r>
            <a:r>
              <a:rPr lang="en-US" sz="1400" b="1" dirty="0" smtClean="0"/>
              <a:t>original</a:t>
            </a:r>
            <a:r>
              <a:rPr lang="en-US" sz="1400" dirty="0" smtClean="0"/>
              <a:t> receipts with the reimbursement request form?</a:t>
            </a:r>
          </a:p>
          <a:p>
            <a:endParaRPr lang="en-US" sz="1400" dirty="0" smtClean="0"/>
          </a:p>
          <a:p>
            <a:r>
              <a:rPr lang="en-US" sz="1400" dirty="0" smtClean="0"/>
              <a:t>A: Absolutely! Reimbursement request forms cannot be processed without the original receipts (must be taped to a blank piece of paper, see next slide). Photocopied receipts will not be accepted.</a:t>
            </a:r>
          </a:p>
          <a:p>
            <a:endParaRPr lang="en-US" sz="1400" dirty="0"/>
          </a:p>
          <a:p>
            <a:endParaRPr lang="en-US" sz="1400" dirty="0" smtClean="0"/>
          </a:p>
          <a:p>
            <a:r>
              <a:rPr lang="en-US" sz="1400" dirty="0" smtClean="0"/>
              <a:t>Q: What qualifies as an original receipt? </a:t>
            </a:r>
          </a:p>
          <a:p>
            <a:endParaRPr lang="en-US" sz="1400" dirty="0"/>
          </a:p>
          <a:p>
            <a:r>
              <a:rPr lang="en-US" sz="1400" dirty="0" smtClean="0"/>
              <a:t>A: The following qualify as original receipts…</a:t>
            </a:r>
          </a:p>
          <a:p>
            <a:r>
              <a:rPr lang="en-US" sz="1400" dirty="0"/>
              <a:t>	</a:t>
            </a:r>
            <a:r>
              <a:rPr lang="en-US" sz="1400" dirty="0" smtClean="0"/>
              <a:t>1) Merchant sale receipts that depict the name of the merchant, it’s location, and the time/date of 		     purchase</a:t>
            </a:r>
          </a:p>
          <a:p>
            <a:r>
              <a:rPr lang="en-US" sz="1400" dirty="0"/>
              <a:t>	</a:t>
            </a:r>
            <a:r>
              <a:rPr lang="en-US" sz="1400" dirty="0" smtClean="0"/>
              <a:t>2) Printouts of online sales receipts </a:t>
            </a:r>
          </a:p>
          <a:p>
            <a:r>
              <a:rPr lang="en-US" sz="1400" dirty="0"/>
              <a:t>	</a:t>
            </a:r>
            <a:r>
              <a:rPr lang="en-US" sz="1400" dirty="0" smtClean="0"/>
              <a:t>3) Event contracts accompanied with a W-9 tax form completed by the performer</a:t>
            </a:r>
          </a:p>
          <a:p>
            <a:r>
              <a:rPr lang="en-US" sz="1400" dirty="0"/>
              <a:t>	</a:t>
            </a:r>
            <a:r>
              <a:rPr lang="en-US" sz="1400" dirty="0" smtClean="0"/>
              <a:t>	*W-9 forms can be found on the wall outside of OSI</a:t>
            </a:r>
          </a:p>
          <a:p>
            <a:endParaRPr lang="en-US" sz="1400" dirty="0"/>
          </a:p>
          <a:p>
            <a:endParaRPr lang="en-US" sz="1400" dirty="0" smtClean="0"/>
          </a:p>
          <a:p>
            <a:r>
              <a:rPr lang="en-US" sz="1400" dirty="0" smtClean="0"/>
              <a:t>Q: Where can I find reimbursement request forms and when/where should I drop off completed reimbursement request forms with original receipts?</a:t>
            </a:r>
          </a:p>
          <a:p>
            <a:endParaRPr lang="en-US" sz="1400" dirty="0"/>
          </a:p>
          <a:p>
            <a:r>
              <a:rPr lang="en-US" sz="1400" dirty="0" smtClean="0"/>
              <a:t>A: Forms can be found in the ASG office. Reimbursement requests will be processed on Tuesdays. </a:t>
            </a:r>
            <a:r>
              <a:rPr lang="en-US" sz="1400" b="1" dirty="0" smtClean="0"/>
              <a:t>Please submit reimbursement request forms to the designated box in the ASG office by 12:30 PM on Tuesday to receive reimbursement by the end of that week. Any requests received after 12:30 PM will be processed the following week. </a:t>
            </a:r>
            <a:endParaRPr lang="en-US" sz="1400" b="1"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cstate="print"/>
          <a:srcRect/>
          <a:stretch>
            <a:fillRect/>
          </a:stretch>
        </p:blipFill>
        <p:spPr bwMode="auto">
          <a:xfrm>
            <a:off x="1143000" y="381000"/>
            <a:ext cx="3886200" cy="6048800"/>
          </a:xfrm>
          <a:prstGeom prst="rect">
            <a:avLst/>
          </a:prstGeom>
          <a:noFill/>
          <a:ln w="38100">
            <a:solidFill>
              <a:schemeClr val="tx1"/>
            </a:solidFill>
            <a:miter lim="800000"/>
            <a:headEnd/>
            <a:tailEnd/>
          </a:ln>
        </p:spPr>
      </p:pic>
      <p:sp>
        <p:nvSpPr>
          <p:cNvPr id="4" name="Rectangle 3"/>
          <p:cNvSpPr/>
          <p:nvPr/>
        </p:nvSpPr>
        <p:spPr>
          <a:xfrm>
            <a:off x="5715000" y="914400"/>
            <a:ext cx="3200400" cy="5334000"/>
          </a:xfrm>
          <a:prstGeom prst="rect">
            <a:avLst/>
          </a:prstGeom>
          <a:solidFill>
            <a:schemeClr val="bg1">
              <a:lumMod val="9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477000" y="1371600"/>
            <a:ext cx="1536192" cy="4211052"/>
          </a:xfrm>
          <a:prstGeom prst="rect">
            <a:avLst/>
          </a:prstGeom>
          <a:solidFill>
            <a:srgbClr val="C0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6531864" y="1510505"/>
            <a:ext cx="1426464" cy="646331"/>
          </a:xfrm>
          <a:prstGeom prst="rect">
            <a:avLst/>
          </a:prstGeom>
          <a:noFill/>
        </p:spPr>
        <p:txBody>
          <a:bodyPr wrap="square" rtlCol="0">
            <a:spAutoFit/>
          </a:bodyPr>
          <a:lstStyle/>
          <a:p>
            <a:pPr algn="ctr"/>
            <a:r>
              <a:rPr lang="en-US" b="1" dirty="0" smtClean="0">
                <a:solidFill>
                  <a:schemeClr val="bg1"/>
                </a:solidFill>
              </a:rPr>
              <a:t>Original Receipt</a:t>
            </a:r>
            <a:endParaRPr lang="en-US" b="1" dirty="0">
              <a:solidFill>
                <a:schemeClr val="bg1"/>
              </a:solidFill>
            </a:endParaRPr>
          </a:p>
        </p:txBody>
      </p:sp>
      <p:sp>
        <p:nvSpPr>
          <p:cNvPr id="7" name="Rectangle 6"/>
          <p:cNvSpPr/>
          <p:nvPr/>
        </p:nvSpPr>
        <p:spPr>
          <a:xfrm rot="2413763">
            <a:off x="6383483" y="936174"/>
            <a:ext cx="274320" cy="971838"/>
          </a:xfrm>
          <a:prstGeom prst="rect">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19221701">
            <a:off x="7904548" y="938306"/>
            <a:ext cx="274320" cy="971838"/>
          </a:xfrm>
          <a:prstGeom prst="rect">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Users\Chris\AppData\Local\Microsoft\Windows\Temporary Internet Files\Content.IE5\3FUZD0TN\MC900441311[1].png"/>
          <p:cNvPicPr>
            <a:picLocks noChangeAspect="1" noChangeArrowheads="1"/>
          </p:cNvPicPr>
          <p:nvPr/>
        </p:nvPicPr>
        <p:blipFill>
          <a:blip r:embed="rId3" cstate="print"/>
          <a:srcRect/>
          <a:stretch>
            <a:fillRect/>
          </a:stretch>
        </p:blipFill>
        <p:spPr bwMode="auto">
          <a:xfrm rot="726625" flipH="1">
            <a:off x="416951" y="-116448"/>
            <a:ext cx="1196026" cy="1196026"/>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52400" y="152400"/>
            <a:ext cx="6248400" cy="1384995"/>
          </a:xfrm>
          <a:prstGeom prst="rect">
            <a:avLst/>
          </a:prstGeom>
          <a:noFill/>
        </p:spPr>
        <p:txBody>
          <a:bodyPr wrap="square" rtlCol="0">
            <a:spAutoFit/>
          </a:bodyPr>
          <a:lstStyle/>
          <a:p>
            <a:r>
              <a:rPr lang="en-US" sz="1400" dirty="0" smtClean="0"/>
              <a:t>Q: When do I need to fill out a Travel Reimbursement form?</a:t>
            </a:r>
          </a:p>
          <a:p>
            <a:endParaRPr lang="en-US" sz="1400" dirty="0"/>
          </a:p>
          <a:p>
            <a:r>
              <a:rPr lang="en-US" sz="1400" dirty="0" smtClean="0"/>
              <a:t>A: Fill out a Travel Reimbursement form when an associate of your organization fronts personal finances to pay for gas pertaining to an off-campus group event. </a:t>
            </a:r>
          </a:p>
          <a:p>
            <a:endParaRPr lang="en-US" sz="1400" dirty="0"/>
          </a:p>
          <a:p>
            <a:endParaRPr lang="en-US" sz="1400" dirty="0" smtClean="0"/>
          </a:p>
        </p:txBody>
      </p:sp>
      <p:sp>
        <p:nvSpPr>
          <p:cNvPr id="5" name="TextBox 4"/>
          <p:cNvSpPr txBox="1"/>
          <p:nvPr/>
        </p:nvSpPr>
        <p:spPr>
          <a:xfrm>
            <a:off x="152400" y="1295400"/>
            <a:ext cx="8839200" cy="4401205"/>
          </a:xfrm>
          <a:prstGeom prst="rect">
            <a:avLst/>
          </a:prstGeom>
          <a:noFill/>
        </p:spPr>
        <p:txBody>
          <a:bodyPr wrap="square" rtlCol="0">
            <a:spAutoFit/>
          </a:bodyPr>
          <a:lstStyle/>
          <a:p>
            <a:r>
              <a:rPr lang="en-US" sz="1400" dirty="0" smtClean="0"/>
              <a:t>Q: Do I need to include the </a:t>
            </a:r>
            <a:r>
              <a:rPr lang="en-US" sz="1400" b="1" dirty="0" smtClean="0"/>
              <a:t>original</a:t>
            </a:r>
            <a:r>
              <a:rPr lang="en-US" sz="1400" dirty="0" smtClean="0"/>
              <a:t> gas receipt with the reimbursement request form?</a:t>
            </a:r>
          </a:p>
          <a:p>
            <a:endParaRPr lang="en-US" sz="1400" dirty="0" smtClean="0"/>
          </a:p>
          <a:p>
            <a:r>
              <a:rPr lang="en-US" sz="1400" dirty="0" smtClean="0"/>
              <a:t>A: Yes, a gas receipt (must be taped to a blank piece of paper) from the day of travel is required.</a:t>
            </a:r>
          </a:p>
          <a:p>
            <a:endParaRPr lang="en-US" sz="1400" dirty="0"/>
          </a:p>
          <a:p>
            <a:endParaRPr lang="en-US" sz="1400" dirty="0" smtClean="0"/>
          </a:p>
          <a:p>
            <a:r>
              <a:rPr lang="en-US" sz="1400" dirty="0" smtClean="0"/>
              <a:t>Q: Will I be reimbursed for wear and tare on my car.</a:t>
            </a:r>
          </a:p>
          <a:p>
            <a:endParaRPr lang="en-US" sz="1400" dirty="0"/>
          </a:p>
          <a:p>
            <a:r>
              <a:rPr lang="en-US" sz="1400" dirty="0" smtClean="0"/>
              <a:t>A: No, ASG only reimburses organizations and their associates for money spent on gas. Those requesting a  gas reimbursement will need to provide the following information: location traveled to, total miles of the trip, make, model and year of car used for travel. This information will be reviewed by the treasurer of ASG and appropriate amount of reimbursement will be determined. The Treasurer will then email the party submitting the request to inform him/her the total amount to be reimbursed. </a:t>
            </a:r>
          </a:p>
          <a:p>
            <a:endParaRPr lang="en-US" sz="1400" dirty="0"/>
          </a:p>
          <a:p>
            <a:endParaRPr lang="en-US" sz="1400" dirty="0" smtClean="0"/>
          </a:p>
          <a:p>
            <a:r>
              <a:rPr lang="en-US" sz="1400" dirty="0" smtClean="0"/>
              <a:t>Q: Where can I find Travel Reimbursement forms and when/where should I drop off completed reimbursement request forms with original receipts?</a:t>
            </a:r>
          </a:p>
          <a:p>
            <a:endParaRPr lang="en-US" sz="1400" dirty="0"/>
          </a:p>
          <a:p>
            <a:r>
              <a:rPr lang="en-US" sz="1400" dirty="0" smtClean="0"/>
              <a:t>A: Forms can be found in the ASG office. Reimbursement requests will be processed on Tuesdays. </a:t>
            </a:r>
            <a:r>
              <a:rPr lang="en-US" sz="1400" b="1" dirty="0" smtClean="0"/>
              <a:t>Please submit reimbursement request forms to the designated box in the ASG office by 12:30 PM on Tuesday to receive reimbursement by the end of that week. Any requests received after 12:30 PM will be processed the following week. </a:t>
            </a:r>
            <a:endParaRPr lang="en-US" sz="1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2" cstate="print"/>
          <a:srcRect/>
          <a:stretch>
            <a:fillRect/>
          </a:stretch>
        </p:blipFill>
        <p:spPr bwMode="auto">
          <a:xfrm>
            <a:off x="2133600" y="0"/>
            <a:ext cx="4724400" cy="6858000"/>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52400" y="1524000"/>
            <a:ext cx="8686800" cy="1200329"/>
          </a:xfrm>
          <a:prstGeom prst="rect">
            <a:avLst/>
          </a:prstGeom>
          <a:noFill/>
        </p:spPr>
        <p:txBody>
          <a:bodyPr wrap="square" rtlCol="0">
            <a:spAutoFit/>
          </a:bodyPr>
          <a:lstStyle/>
          <a:p>
            <a:r>
              <a:rPr lang="en-US" dirty="0" smtClean="0"/>
              <a:t>Q: How do I transfer funds between ASG accounts or between an ASG account and a college department’s account?</a:t>
            </a:r>
          </a:p>
          <a:p>
            <a:endParaRPr lang="en-US" dirty="0" smtClean="0"/>
          </a:p>
          <a:p>
            <a:r>
              <a:rPr lang="en-US" dirty="0" smtClean="0"/>
              <a:t>A: Fill out a transfer request form.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66566777"/>
              </p:ext>
            </p:extLst>
          </p:nvPr>
        </p:nvGraphicFramePr>
        <p:xfrm>
          <a:off x="1524003" y="13884"/>
          <a:ext cx="6095997" cy="7082163"/>
        </p:xfrm>
        <a:graphic>
          <a:graphicData uri="http://schemas.openxmlformats.org/drawingml/2006/table">
            <a:tbl>
              <a:tblPr/>
              <a:tblGrid>
                <a:gridCol w="576000"/>
                <a:gridCol w="485052"/>
                <a:gridCol w="485052"/>
                <a:gridCol w="485052"/>
                <a:gridCol w="485052"/>
                <a:gridCol w="929685"/>
                <a:gridCol w="535579"/>
                <a:gridCol w="485052"/>
                <a:gridCol w="485052"/>
                <a:gridCol w="545684"/>
                <a:gridCol w="598737"/>
              </a:tblGrid>
              <a:tr h="261470">
                <a:tc gridSpan="11">
                  <a:txBody>
                    <a:bodyPr/>
                    <a:lstStyle/>
                    <a:p>
                      <a:pPr algn="ctr" fontAlgn="ctr"/>
                      <a:r>
                        <a:rPr lang="en-US" sz="1300" b="0" i="0" u="none" strike="noStrike" dirty="0">
                          <a:solidFill>
                            <a:srgbClr val="000000"/>
                          </a:solidFill>
                          <a:latin typeface="Narkisim"/>
                        </a:rPr>
                        <a:t>Allegheny College - ASG Transfer Request Form</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8901">
                <a:tc>
                  <a:txBody>
                    <a:bodyPr/>
                    <a:lstStyle/>
                    <a:p>
                      <a:pPr algn="ctr" fontAlgn="ctr"/>
                      <a:r>
                        <a:rPr lang="en-US" sz="800" b="0" i="0" u="none" strike="noStrike">
                          <a:solidFill>
                            <a:srgbClr val="000000"/>
                          </a:solidFill>
                          <a:latin typeface="Estrangelo Edessa"/>
                        </a:rPr>
                        <a:t>Today's Date:</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9">
                  <a:txBody>
                    <a:bodyPr/>
                    <a:lstStyle/>
                    <a:p>
                      <a:pPr algn="ctr" fontAlgn="ctr"/>
                      <a:r>
                        <a:rPr lang="en-US" sz="800" b="0" i="0" u="none" strike="noStrike">
                          <a:solidFill>
                            <a:srgbClr val="000000"/>
                          </a:solidFill>
                          <a:latin typeface="Estrangelo Edessa"/>
                        </a:rPr>
                        <a:t>___ ___ - ___ ___ - ___ ___</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500" b="0" i="0" u="none" strike="noStrike">
                          <a:solidFill>
                            <a:srgbClr val="000000"/>
                          </a:solidFill>
                          <a:latin typeface="Estrangelo Edessa"/>
                        </a:rPr>
                        <a:t>(ASG Rev. 8/11)</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764">
                <a:tc>
                  <a:txBody>
                    <a:bodyPr/>
                    <a:lstStyle/>
                    <a:p>
                      <a:pPr algn="ctr" fontAlgn="ctr"/>
                      <a:r>
                        <a:rPr lang="en-US" sz="800" b="0" i="0" u="none" strike="noStrike">
                          <a:solidFill>
                            <a:srgbClr val="000000"/>
                          </a:solidFill>
                          <a:latin typeface="Estrangelo Edessa"/>
                        </a:rPr>
                        <a:t>Transfer to:</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800" b="0" i="0" u="none" strike="noStrike">
                          <a:solidFill>
                            <a:srgbClr val="000000"/>
                          </a:solidFill>
                          <a:latin typeface="Estrangelo Edessa"/>
                        </a:rPr>
                        <a:t>Account Number:</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3764">
                <a:tc>
                  <a:txBody>
                    <a:bodyPr/>
                    <a:lstStyle/>
                    <a:p>
                      <a:pPr algn="ctr" fontAlgn="ctr"/>
                      <a:r>
                        <a:rPr lang="en-US" sz="800" b="0" i="0" u="none" strike="noStrike">
                          <a:solidFill>
                            <a:srgbClr val="000000"/>
                          </a:solidFill>
                          <a:latin typeface="Estrangelo Edessa"/>
                        </a:rPr>
                        <a:t>Transfer From:</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800" b="0" i="0" u="none" strike="noStrike">
                          <a:solidFill>
                            <a:srgbClr val="000000"/>
                          </a:solidFill>
                          <a:latin typeface="Estrangelo Edessa"/>
                        </a:rPr>
                        <a:t>Account Number:</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3764">
                <a:tc>
                  <a:txBody>
                    <a:bodyPr/>
                    <a:lstStyle/>
                    <a:p>
                      <a:pPr algn="ctr" fontAlgn="ctr"/>
                      <a:r>
                        <a:rPr lang="en-US" sz="800" b="0" i="0" u="none" strike="noStrike">
                          <a:solidFill>
                            <a:srgbClr val="000000"/>
                          </a:solidFill>
                          <a:latin typeface="Estrangelo Edessa"/>
                        </a:rPr>
                        <a:t> </a:t>
                      </a:r>
                    </a:p>
                  </a:txBody>
                  <a:tcPr marL="7582" marR="7582" marT="758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latin typeface="Estrangelo Edessa"/>
                        </a:rPr>
                        <a:t> </a:t>
                      </a:r>
                    </a:p>
                  </a:txBody>
                  <a:tcPr marL="7582" marR="7582" marT="758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1502">
                <a:tc gridSpan="11">
                  <a:txBody>
                    <a:bodyPr/>
                    <a:lstStyle/>
                    <a:p>
                      <a:pPr algn="ctr" fontAlgn="ctr"/>
                      <a:r>
                        <a:rPr lang="en-US" sz="1600" b="0" i="0" u="none" strike="noStrike" dirty="0">
                          <a:solidFill>
                            <a:srgbClr val="000000"/>
                          </a:solidFill>
                          <a:latin typeface="Narkisim"/>
                        </a:rPr>
                        <a:t>Allegheny College - ASG Transfer Request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6826">
                <a:tc>
                  <a:txBody>
                    <a:bodyPr/>
                    <a:lstStyle/>
                    <a:p>
                      <a:pPr algn="ctr" fontAlgn="ctr"/>
                      <a:r>
                        <a:rPr lang="en-US" sz="1000" b="0" i="0" u="none" strike="noStrike">
                          <a:solidFill>
                            <a:srgbClr val="000000"/>
                          </a:solidFill>
                          <a:latin typeface="Estrangelo Edessa"/>
                        </a:rPr>
                        <a:t>Today's Date: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9">
                  <a:txBody>
                    <a:bodyPr/>
                    <a:lstStyle/>
                    <a:p>
                      <a:pPr algn="ctr" fontAlgn="ctr"/>
                      <a:r>
                        <a:rPr lang="en-US" sz="1000" b="0" i="0" u="none" strike="noStrike">
                          <a:solidFill>
                            <a:srgbClr val="000000"/>
                          </a:solidFill>
                          <a:latin typeface="Estrangelo Edessa"/>
                        </a:rPr>
                        <a:t>___ ___ - ___ ___ - ___ ___</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600" b="0" i="0" u="none" strike="noStrike">
                          <a:solidFill>
                            <a:srgbClr val="000000"/>
                          </a:solidFill>
                          <a:latin typeface="Estrangelo Edessa"/>
                        </a:rPr>
                        <a:t>(ASG Rev. 8/11)</a:t>
                      </a:r>
                    </a:p>
                  </a:txBody>
                  <a:tcPr marL="9525" marR="9525" marT="9525" marB="0" anchor="ctr"/>
                </a:tc>
              </a:tr>
              <a:tr h="336826">
                <a:tc>
                  <a:txBody>
                    <a:bodyPr/>
                    <a:lstStyle/>
                    <a:p>
                      <a:pPr algn="ctr" fontAlgn="ctr"/>
                      <a:r>
                        <a:rPr lang="en-US" sz="1000" b="0" i="0" u="none" strike="noStrike">
                          <a:solidFill>
                            <a:srgbClr val="000000"/>
                          </a:solidFill>
                          <a:latin typeface="Estrangelo Edessa"/>
                        </a:rPr>
                        <a:t>Transfer 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1000" b="0" i="0" u="none" strike="noStrike">
                          <a:solidFill>
                            <a:srgbClr val="000000"/>
                          </a:solidFill>
                          <a:latin typeface="Estrangelo Edessa"/>
                        </a:rPr>
                        <a:t>Account Number:</a:t>
                      </a:r>
                    </a:p>
                  </a:txBody>
                  <a:tcPr marL="9525" marR="9525" marT="9525" marB="0" anchor="ctr"/>
                </a:tc>
                <a:tc gridSpan="5">
                  <a:txBody>
                    <a:bodyPr/>
                    <a:lstStyle/>
                    <a:p>
                      <a:pPr algn="ctr" fontAlgn="ctr"/>
                      <a:r>
                        <a:rPr lang="en-US" sz="1000" b="0" i="0" u="none" strike="noStrike">
                          <a:solidFill>
                            <a:srgbClr val="000000"/>
                          </a:solidFill>
                          <a:latin typeface="Estrangelo Edessa"/>
                        </a:rPr>
                        <a:t> </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6826">
                <a:tc>
                  <a:txBody>
                    <a:bodyPr/>
                    <a:lstStyle/>
                    <a:p>
                      <a:pPr algn="ctr" fontAlgn="ctr"/>
                      <a:r>
                        <a:rPr lang="en-US" sz="1000" b="0" i="0" u="none" strike="noStrike">
                          <a:solidFill>
                            <a:srgbClr val="000000"/>
                          </a:solidFill>
                          <a:latin typeface="Estrangelo Edessa"/>
                        </a:rPr>
                        <a:t>Transfer From: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1000" b="0" i="0" u="none" strike="noStrike">
                          <a:solidFill>
                            <a:srgbClr val="000000"/>
                          </a:solidFill>
                          <a:latin typeface="Estrangelo Edessa"/>
                        </a:rPr>
                        <a:t>Account Number:</a:t>
                      </a:r>
                    </a:p>
                  </a:txBody>
                  <a:tcPr marL="9525" marR="9525" marT="9525" marB="0" anchor="ctr"/>
                </a:tc>
                <a:tc gridSpan="5">
                  <a:txBody>
                    <a:bodyPr/>
                    <a:lstStyle/>
                    <a:p>
                      <a:pPr algn="ctr" fontAlgn="ctr"/>
                      <a:r>
                        <a:rPr lang="en-US" sz="1000" b="0" i="0" u="none" strike="noStrike">
                          <a:solidFill>
                            <a:srgbClr val="000000"/>
                          </a:solidFill>
                          <a:latin typeface="Estrangelo Edessa"/>
                        </a:rPr>
                        <a:t> </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3516">
                <a:tc>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c>
                  <a:txBody>
                    <a:bodyPr/>
                    <a:lstStyle/>
                    <a:p>
                      <a:pPr algn="ctr" fontAlgn="ctr"/>
                      <a:r>
                        <a:rPr lang="en-US" sz="1000" b="0" i="0" u="none" strike="noStrike">
                          <a:solidFill>
                            <a:srgbClr val="000000"/>
                          </a:solidFill>
                          <a:latin typeface="Estrangelo Edessa"/>
                        </a:rPr>
                        <a:t> </a:t>
                      </a:r>
                    </a:p>
                  </a:txBody>
                  <a:tcPr marL="9525" marR="9525" marT="9525" marB="0" anchor="ctr"/>
                </a:tc>
              </a:tr>
              <a:tr h="1679224">
                <a:tc gridSpan="11">
                  <a:txBody>
                    <a:bodyPr/>
                    <a:lstStyle/>
                    <a:p>
                      <a:pPr algn="ctr" fontAlgn="t"/>
                      <a:r>
                        <a:rPr lang="en-US" sz="1000" b="0" i="0" u="none" strike="noStrike">
                          <a:solidFill>
                            <a:srgbClr val="000000"/>
                          </a:solidFill>
                          <a:latin typeface="Estrangelo Edessa"/>
                        </a:rPr>
                        <a:t>Complete details of transfer Including… Reason for Transfer, Date of Event or Service, and Financial Details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9847">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r>
              <a:tr h="336826">
                <a:tc gridSpan="2">
                  <a:txBody>
                    <a:bodyPr/>
                    <a:lstStyle/>
                    <a:p>
                      <a:pPr algn="ctr" fontAlgn="ctr"/>
                      <a:r>
                        <a:rPr lang="en-US" sz="1000" b="0" i="0" u="none" strike="noStrike">
                          <a:solidFill>
                            <a:srgbClr val="000000"/>
                          </a:solidFill>
                          <a:latin typeface="Estrangelo Edessa"/>
                        </a:rPr>
                        <a:t>Signature of Person Submitting Request: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4">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1000" b="0" i="0" u="none" strike="noStrike">
                          <a:solidFill>
                            <a:srgbClr val="000000"/>
                          </a:solidFill>
                          <a:latin typeface="Estrangelo Edessa"/>
                        </a:rPr>
                        <a:t>Approved by:</a:t>
                      </a:r>
                    </a:p>
                  </a:txBody>
                  <a:tcPr marL="9525" marR="9525" marT="9525" marB="0" anchor="ctr"/>
                </a:tc>
                <a:tc gridSpan="4">
                  <a:txBody>
                    <a:bodyPr/>
                    <a:lstStyle/>
                    <a:p>
                      <a:pPr algn="ctr" fontAlgn="ctr"/>
                      <a:r>
                        <a:rPr lang="en-US" sz="1100" b="0" i="0" u="none" strike="noStrike">
                          <a:solidFill>
                            <a:srgbClr val="000000"/>
                          </a:solidFill>
                          <a:latin typeface="Calibri"/>
                        </a:rPr>
                        <a:t> </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06178">
                <a:tc gridSpan="2">
                  <a:txBody>
                    <a:bodyPr/>
                    <a:lstStyle/>
                    <a:p>
                      <a:pPr algn="ctr" fontAlgn="ctr"/>
                      <a:r>
                        <a:rPr lang="en-US" sz="1000" b="0" i="0" u="none" strike="noStrike">
                          <a:solidFill>
                            <a:srgbClr val="000000"/>
                          </a:solidFill>
                          <a:latin typeface="Estrangelo Edessa"/>
                        </a:rPr>
                        <a:t>Print Name Legibly: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4">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tc>
                <a:tc gridSpan="4">
                  <a:txBody>
                    <a:bodyPr/>
                    <a:lstStyle/>
                    <a:p>
                      <a:pPr algn="ctr" fontAlgn="ctr"/>
                      <a:r>
                        <a:rPr lang="en-US" sz="1200" b="0" i="0" u="none" strike="noStrike">
                          <a:solidFill>
                            <a:srgbClr val="000000"/>
                          </a:solidFill>
                          <a:latin typeface="Estrangelo Edessa"/>
                        </a:rPr>
                        <a:t>Christopher R. Daczkowski</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r>
              <a:tr h="500135">
                <a:tc>
                  <a:txBody>
                    <a:bodyPr/>
                    <a:lstStyle/>
                    <a:p>
                      <a:pPr algn="ctr" fontAlgn="ctr"/>
                      <a:r>
                        <a:rPr lang="en-US" sz="1000" b="0" i="0" u="none" strike="noStrike">
                          <a:solidFill>
                            <a:srgbClr val="000000"/>
                          </a:solidFill>
                          <a:latin typeface="Estrangelo Edessa"/>
                        </a:rPr>
                        <a:t>Allegheny Mailbox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000" b="0" i="0" u="none" strike="noStrike">
                          <a:solidFill>
                            <a:srgbClr val="000000"/>
                          </a:solidFill>
                          <a:latin typeface="Estrangelo Edessa"/>
                        </a:rPr>
                        <a:t> </a:t>
                      </a:r>
                    </a:p>
                  </a:txBody>
                  <a:tcPr marL="9525" marR="9525" marT="9525" marB="0" anchor="ctr">
                    <a:lnL w="6350" cap="flat" cmpd="sng" algn="ctr">
                      <a:solidFill>
                        <a:srgbClr val="000000"/>
                      </a:solidFill>
                      <a:prstDash val="solid"/>
                      <a:round/>
                      <a:headEnd type="none" w="med" len="med"/>
                      <a:tailEnd type="none" w="med" len="med"/>
                    </a:lnL>
                  </a:tcPr>
                </a:tc>
                <a:tc hMerge="1">
                  <a:txBody>
                    <a:bodyPr/>
                    <a:lstStyle/>
                    <a:p>
                      <a:endParaRPr lang="en-US"/>
                    </a:p>
                  </a:txBody>
                  <a:tcPr/>
                </a:tc>
                <a:tc>
                  <a:txBody>
                    <a:bodyPr/>
                    <a:lstStyle/>
                    <a:p>
                      <a:pPr algn="ctr" fontAlgn="ctr"/>
                      <a:r>
                        <a:rPr lang="en-US" sz="1000" b="0" i="0" u="none" strike="noStrike">
                          <a:solidFill>
                            <a:srgbClr val="000000"/>
                          </a:solidFill>
                          <a:latin typeface="Estrangelo Edessa"/>
                        </a:rPr>
                        <a:t>Email Address:</a:t>
                      </a:r>
                    </a:p>
                  </a:txBody>
                  <a:tcPr marL="9525" marR="9525" marT="9525" marB="0" anchor="ctr"/>
                </a:tc>
                <a:tc gridSpan="2">
                  <a:txBody>
                    <a:bodyPr/>
                    <a:lstStyle/>
                    <a:p>
                      <a:pPr algn="r" fontAlgn="ctr"/>
                      <a:r>
                        <a:rPr lang="en-US" sz="1000" b="0" i="0" u="none" strike="noStrike">
                          <a:solidFill>
                            <a:srgbClr val="000000"/>
                          </a:solidFill>
                          <a:latin typeface="Estrangelo Edessa"/>
                        </a:rPr>
                        <a:t>@allegheny.edu</a:t>
                      </a:r>
                    </a:p>
                  </a:txBody>
                  <a:tcPr marL="9525" marR="9525" marT="9525" marB="0" anchor="ctr"/>
                </a:tc>
                <a:tc hMerge="1">
                  <a:txBody>
                    <a:bodyPr/>
                    <a:lstStyle/>
                    <a:p>
                      <a:endParaRPr lang="en-US"/>
                    </a:p>
                  </a:txBody>
                  <a:tcPr/>
                </a:tc>
                <a:tc>
                  <a:txBody>
                    <a:bodyPr/>
                    <a:lstStyle/>
                    <a:p>
                      <a:pPr algn="ctr" fontAlgn="ctr"/>
                      <a:r>
                        <a:rPr lang="en-US" sz="1000" b="0" i="0" u="none" strike="noStrike">
                          <a:solidFill>
                            <a:srgbClr val="000000"/>
                          </a:solidFill>
                          <a:latin typeface="Estrangelo Edessa"/>
                        </a:rPr>
                        <a:t>Date Approved:</a:t>
                      </a:r>
                    </a:p>
                  </a:txBody>
                  <a:tcPr marL="9525" marR="9525" marT="9525" marB="0" anchor="ctr"/>
                </a:tc>
                <a:tc gridSpan="4">
                  <a:txBody>
                    <a:bodyPr/>
                    <a:lstStyle/>
                    <a:p>
                      <a:pPr algn="ctr" fontAlgn="ctr"/>
                      <a:r>
                        <a:rPr lang="en-US" sz="1100" b="0" i="0" u="none" strike="noStrike">
                          <a:solidFill>
                            <a:srgbClr val="000000"/>
                          </a:solidFill>
                          <a:latin typeface="Calibri"/>
                        </a:rPr>
                        <a:t>___ ___ - ___ ___ - ___ ___</a:t>
                      </a: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91745">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endParaRPr lang="en-US" sz="1000" b="0" i="0" u="none" strike="noStrike">
                        <a:solidFill>
                          <a:srgbClr val="000000"/>
                        </a:solidFill>
                        <a:latin typeface="Estrangelo Edessa"/>
                      </a:endParaRPr>
                    </a:p>
                  </a:txBody>
                  <a:tcPr marL="9525" marR="9525" marT="9525"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a:solidFill>
                          <a:srgbClr val="000000"/>
                        </a:solidFill>
                        <a:latin typeface="Estrangelo Edessa"/>
                      </a:endParaRP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tc>
                <a:tc>
                  <a:txBody>
                    <a:bodyPr/>
                    <a:lstStyle/>
                    <a:p>
                      <a:pPr algn="ctr" fontAlgn="ctr"/>
                      <a:endParaRPr lang="en-US" sz="1000" b="0" i="0" u="none" strike="noStrike">
                        <a:solidFill>
                          <a:srgbClr val="000000"/>
                        </a:solidFill>
                        <a:latin typeface="Estrangelo Edessa"/>
                      </a:endParaRPr>
                    </a:p>
                  </a:txBody>
                  <a:tcPr marL="9525" marR="9525" marT="9525" marB="0" anchor="ctr">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BFBFBF"/>
                    </a:solidFill>
                  </a:tcPr>
                </a:tc>
                <a:tc>
                  <a:txBody>
                    <a:bodyPr/>
                    <a:lstStyle/>
                    <a:p>
                      <a:pPr algn="ctr" fontAlgn="ctr"/>
                      <a:endParaRPr lang="en-US" sz="11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BFBFBF"/>
                    </a:solidFill>
                  </a:tcPr>
                </a:tc>
                <a:tc>
                  <a:txBody>
                    <a:bodyPr/>
                    <a:lstStyle/>
                    <a:p>
                      <a:pPr algn="ctr" fontAlgn="ctr"/>
                      <a:endParaRPr lang="en-US" sz="11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tcPr>
                </a:tc>
                <a:tc>
                  <a:txBody>
                    <a:bodyPr/>
                    <a:lstStyle/>
                    <a:p>
                      <a:pPr algn="ctr" fontAlgn="ctr"/>
                      <a:endParaRPr lang="en-US" sz="1100" b="0" i="0" u="none" strike="noStrike">
                        <a:solidFill>
                          <a:srgbClr val="000000"/>
                        </a:solidFill>
                        <a:latin typeface="Calibri"/>
                      </a:endParaRPr>
                    </a:p>
                  </a:txBody>
                  <a:tcPr marL="9525" marR="9525" marT="9525" marB="0" anchor="ctr"/>
                </a:tc>
                <a:tc>
                  <a:txBody>
                    <a:bodyPr/>
                    <a:lstStyle/>
                    <a:p>
                      <a:pPr algn="ctr" fontAlgn="ctr"/>
                      <a:endParaRPr lang="en-US" sz="1100" b="0" i="0" u="none" strike="noStrike">
                        <a:solidFill>
                          <a:srgbClr val="000000"/>
                        </a:solidFill>
                        <a:latin typeface="Calibri"/>
                      </a:endParaRPr>
                    </a:p>
                  </a:txBody>
                  <a:tcPr marL="9525" marR="9525" marT="9525" marB="0" anchor="ctr"/>
                </a:tc>
              </a:tr>
              <a:tr h="803003">
                <a:tc gridSpan="11">
                  <a:txBody>
                    <a:bodyPr/>
                    <a:lstStyle/>
                    <a:p>
                      <a:pPr algn="ctr" fontAlgn="ctr"/>
                      <a:r>
                        <a:rPr lang="en-US" sz="1000" b="0" i="0" u="none" strike="noStrike" dirty="0">
                          <a:solidFill>
                            <a:srgbClr val="000000"/>
                          </a:solidFill>
                          <a:latin typeface="Estrangelo Edessa"/>
                        </a:rPr>
                        <a:t>Remember…  Include receipts if </a:t>
                      </a:r>
                      <a:r>
                        <a:rPr lang="en-US" sz="1000" b="0" i="0" u="none" strike="noStrike" dirty="0" smtClean="0">
                          <a:solidFill>
                            <a:srgbClr val="000000"/>
                          </a:solidFill>
                          <a:latin typeface="Estrangelo Edessa"/>
                        </a:rPr>
                        <a:t>applicable. </a:t>
                      </a:r>
                      <a:r>
                        <a:rPr lang="en-US" sz="1000" b="0" i="0" u="none" strike="noStrike" dirty="0">
                          <a:solidFill>
                            <a:srgbClr val="000000"/>
                          </a:solidFill>
                          <a:latin typeface="Estrangelo Edessa"/>
                        </a:rPr>
                        <a:t>Don't worry about filling in your ASG organization's account number, because the ASG Treasurer has that information.  Please obtain account numbers from department secretary if wishing to perform a non ASG to ASG transfer. If secretary does not feel comfortable providing you with the account number, please have he/she email the ASG treasurer the appropriate account number to finance@allegheny.edu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52400" y="685800"/>
            <a:ext cx="8686800" cy="2431435"/>
          </a:xfrm>
          <a:prstGeom prst="rect">
            <a:avLst/>
          </a:prstGeom>
          <a:noFill/>
        </p:spPr>
        <p:txBody>
          <a:bodyPr wrap="square" rtlCol="0">
            <a:spAutoFit/>
          </a:bodyPr>
          <a:lstStyle/>
          <a:p>
            <a:r>
              <a:rPr lang="en-US" sz="4000" dirty="0" smtClean="0"/>
              <a:t>Post Office Business…</a:t>
            </a:r>
          </a:p>
          <a:p>
            <a:endParaRPr lang="en-US" sz="4000" dirty="0" smtClean="0"/>
          </a:p>
          <a:p>
            <a:endParaRPr lang="en-US" dirty="0" smtClean="0"/>
          </a:p>
          <a:p>
            <a:r>
              <a:rPr lang="en-US" dirty="0" smtClean="0"/>
              <a:t>Some organizations charge large postal fees to their ASG accounts. If your organization decides to charge postal fees to its ASG account, I ask that you please provide me with a receipt from that transaction to ensure accurate bookkeeping.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5867400" y="152400"/>
          <a:ext cx="3124200" cy="160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52400" y="685800"/>
            <a:ext cx="8686800" cy="3262432"/>
          </a:xfrm>
          <a:prstGeom prst="rect">
            <a:avLst/>
          </a:prstGeom>
          <a:noFill/>
        </p:spPr>
        <p:txBody>
          <a:bodyPr wrap="square" rtlCol="0">
            <a:spAutoFit/>
          </a:bodyPr>
          <a:lstStyle/>
          <a:p>
            <a:r>
              <a:rPr lang="en-US" sz="4000" dirty="0" smtClean="0"/>
              <a:t>Print Shop Business…</a:t>
            </a:r>
          </a:p>
          <a:p>
            <a:endParaRPr lang="en-US" sz="4000" dirty="0" smtClean="0"/>
          </a:p>
          <a:p>
            <a:endParaRPr lang="en-US" dirty="0" smtClean="0"/>
          </a:p>
          <a:p>
            <a:r>
              <a:rPr lang="en-US" dirty="0" smtClean="0"/>
              <a:t>All business transactions pertaining to the Allegheny Print Shop should be charged to a given organization’s ASG account. When working with the people in the Allegheny Print Shop, simply inform them that you would like to charge the printing costs to your ASG account. The ASG Treasurer will then provide the print shop with the appropriate account number via email, and the print shop will sent the transaction receipt to the ASG office at the end of the month.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930</TotalTime>
  <Words>1067</Words>
  <Application>Microsoft Macintosh PowerPoint</Application>
  <PresentationFormat>On-screen Show (4:3)</PresentationFormat>
  <Paragraphs>192</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Christopher R. Daczkowski</dc:creator>
  <cp:lastModifiedBy>Sloane Prince</cp:lastModifiedBy>
  <cp:revision>68</cp:revision>
  <cp:lastPrinted>2011-09-12T21:48:29Z</cp:lastPrinted>
  <dcterms:created xsi:type="dcterms:W3CDTF">2012-10-02T21:49:17Z</dcterms:created>
  <dcterms:modified xsi:type="dcterms:W3CDTF">2013-08-28T04:13:10Z</dcterms:modified>
</cp:coreProperties>
</file>