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ACDB3CC-F982-40F9-8DD6-BCC9AFBF44BD}" type="datetime1">
              <a:rPr lang="en-US" smtClean="0"/>
              <a:pPr/>
              <a:t>9/14/2011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1C1A-CAFA-43FD-A579-55B116A1448A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C03-21BF-4F6B-A3BE-29C937D452B1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8867-0964-49C4-9DE5-8FBB189497BC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D5B8-D9C5-419F-913D-2186935717ED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52F-F888-4FB8-9CB7-51D5F02FA3C8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DB32-6162-43C0-9325-230E0A9B0177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9B57-0E9E-4DE4-A7F5-9A169EF1CEE0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F86C-0F1B-4333-B99B-B3B2B1F87225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FCD9-7699-43D6-8D62-436E2DD234FF}" type="datetime1">
              <a:rPr lang="en-US" smtClean="0"/>
              <a:pPr/>
              <a:t>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10FC3EB-42FB-4C38-8CAE-7A1293B83421}" type="datetime1">
              <a:rPr lang="en-US" smtClean="0"/>
              <a:pPr/>
              <a:t>9/14/2011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Request Money from ASG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Kami Forgie (Financial Controller)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8856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Speaker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Guest speakers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7782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Surplus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item that will be with the college for 2 or more years</a:t>
            </a:r>
          </a:p>
          <a:p>
            <a:endParaRPr lang="en-US" dirty="0"/>
          </a:p>
          <a:p>
            <a:r>
              <a:rPr lang="en-US" dirty="0" smtClean="0"/>
              <a:t>Capital Inventory/ Improvements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08603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Events</a:t>
            </a:r>
          </a:p>
          <a:p>
            <a:endParaRPr lang="en-US" dirty="0"/>
          </a:p>
          <a:p>
            <a:r>
              <a:rPr lang="en-US" dirty="0" smtClean="0"/>
              <a:t>Conferences</a:t>
            </a:r>
            <a:r>
              <a:rPr lang="en-US" smtClean="0"/>
              <a:t>/Conventions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T-Shirts</a:t>
            </a:r>
          </a:p>
          <a:p>
            <a:endParaRPr lang="en-US" dirty="0"/>
          </a:p>
          <a:p>
            <a:r>
              <a:rPr lang="en-US" dirty="0" smtClean="0"/>
              <a:t>Miscellaneous 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079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45616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Step 1: Fill out the online form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05702"/>
            <a:ext cx="6777317" cy="3508977"/>
          </a:xfrm>
        </p:spPr>
        <p:txBody>
          <a:bodyPr/>
          <a:lstStyle/>
          <a:p>
            <a:r>
              <a:rPr lang="en-US" dirty="0" smtClean="0"/>
              <a:t>Form must be completed before 5 pm Monday if you plan to come to the meeting on Tuesday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A detailed outline stating how you wish to spend the money should be uploaded by 5pm as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751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336439"/>
            <a:ext cx="7024744" cy="1143000"/>
          </a:xfrm>
        </p:spPr>
        <p:txBody>
          <a:bodyPr>
            <a:normAutofit/>
          </a:bodyPr>
          <a:lstStyle/>
          <a:p>
            <a:r>
              <a:rPr lang="en-US" sz="3100" b="1" dirty="0" smtClean="0"/>
              <a:t>Step 2: Attend the Finance Meeting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44952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Finance meetings will take place at 6pm on Tuesday’s preceding the ASG meeting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It is STRONGLY ENCOURAGED that the president or treasurer be the ones to come to the meeting to request money</a:t>
            </a:r>
          </a:p>
          <a:p>
            <a:endParaRPr lang="en-US" dirty="0"/>
          </a:p>
          <a:p>
            <a:r>
              <a:rPr lang="en-US" dirty="0" smtClean="0"/>
              <a:t>The agenda will be posted by 6pm Monday evening with your clubs time slot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1249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56164"/>
            <a:ext cx="7024744" cy="1143000"/>
          </a:xfrm>
        </p:spPr>
        <p:txBody>
          <a:bodyPr>
            <a:normAutofit/>
          </a:bodyPr>
          <a:lstStyle/>
          <a:p>
            <a:r>
              <a:rPr lang="en-US" sz="3500" b="1" u="sng" dirty="0" smtClean="0"/>
              <a:t>The Do’s and Don</a:t>
            </a:r>
            <a:r>
              <a:rPr lang="fr-FR" sz="3500" b="1" u="sng" dirty="0" smtClean="0"/>
              <a:t>’</a:t>
            </a:r>
            <a:r>
              <a:rPr lang="en-US" sz="3500" b="1" u="sng" dirty="0" err="1" smtClean="0"/>
              <a:t>ts</a:t>
            </a:r>
            <a:r>
              <a:rPr lang="en-US" sz="3500" b="1" u="sng" dirty="0" smtClean="0"/>
              <a:t> of Finance</a:t>
            </a:r>
            <a:endParaRPr lang="en-US" sz="3500" b="1" u="sng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90" y="2779450"/>
            <a:ext cx="2718202" cy="271820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4166" y="2620476"/>
            <a:ext cx="3274068" cy="307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2468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456164"/>
            <a:ext cx="7024744" cy="1143000"/>
          </a:xfrm>
        </p:spPr>
        <p:txBody>
          <a:bodyPr/>
          <a:lstStyle/>
          <a:p>
            <a:pPr algn="ctr"/>
            <a:r>
              <a:rPr lang="en-US" dirty="0" smtClean="0"/>
              <a:t>The Do’s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5327"/>
            <a:ext cx="6777317" cy="3508977"/>
          </a:xfrm>
        </p:spPr>
        <p:txBody>
          <a:bodyPr/>
          <a:lstStyle/>
          <a:p>
            <a:r>
              <a:rPr lang="en-US" dirty="0" smtClean="0"/>
              <a:t>DO come to finance often</a:t>
            </a:r>
          </a:p>
          <a:p>
            <a:endParaRPr lang="en-US" dirty="0"/>
          </a:p>
          <a:p>
            <a:r>
              <a:rPr lang="en-US" dirty="0" smtClean="0"/>
              <a:t>DO come to finance early</a:t>
            </a:r>
          </a:p>
          <a:p>
            <a:endParaRPr lang="en-US" dirty="0"/>
          </a:p>
          <a:p>
            <a:r>
              <a:rPr lang="en-US" dirty="0" smtClean="0"/>
              <a:t>DO have an detailed outline</a:t>
            </a:r>
          </a:p>
          <a:p>
            <a:endParaRPr lang="en-US" dirty="0"/>
          </a:p>
          <a:p>
            <a:r>
              <a:rPr lang="en-US" dirty="0" smtClean="0"/>
              <a:t>DO come to finance with smiles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56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56164"/>
            <a:ext cx="7024744" cy="1143000"/>
          </a:xfrm>
        </p:spPr>
        <p:txBody>
          <a:bodyPr/>
          <a:lstStyle/>
          <a:p>
            <a:pPr algn="ctr"/>
            <a:r>
              <a:rPr lang="en-US" dirty="0" smtClean="0"/>
              <a:t>The Don’ts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77102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publicize for your event before coming to finance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come to finance and request money after an event and expect to get funded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plan to be put on the next day agenda if you submit after 5pm Monday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49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to Manage Your </a:t>
            </a:r>
            <a:br>
              <a:rPr lang="en-US" dirty="0" smtClean="0"/>
            </a:br>
            <a:r>
              <a:rPr lang="en-US" dirty="0" smtClean="0"/>
              <a:t>Group Budget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427" y="2427864"/>
            <a:ext cx="2774478" cy="355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06193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Spend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travel</a:t>
            </a:r>
          </a:p>
          <a:p>
            <a:endParaRPr lang="en-US" dirty="0"/>
          </a:p>
          <a:p>
            <a:r>
              <a:rPr lang="en-US" dirty="0" smtClean="0"/>
              <a:t>Club supplies</a:t>
            </a:r>
          </a:p>
          <a:p>
            <a:endParaRPr lang="en-US" dirty="0"/>
          </a:p>
          <a:p>
            <a:r>
              <a:rPr lang="en-US" dirty="0" smtClean="0"/>
              <a:t>Food (minimal amounts)</a:t>
            </a:r>
          </a:p>
          <a:p>
            <a:endParaRPr lang="en-US" dirty="0"/>
          </a:p>
          <a:p>
            <a:r>
              <a:rPr lang="en-US" dirty="0" smtClean="0"/>
              <a:t>Exclusive club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43080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T-Shirts</a:t>
            </a:r>
          </a:p>
          <a:p>
            <a:endParaRPr lang="en-US" dirty="0"/>
          </a:p>
          <a:p>
            <a:r>
              <a:rPr lang="en-US" dirty="0" smtClean="0"/>
              <a:t>Conferences</a:t>
            </a:r>
          </a:p>
          <a:p>
            <a:endParaRPr lang="en-US" dirty="0"/>
          </a:p>
          <a:p>
            <a:r>
              <a:rPr lang="en-US" dirty="0" smtClean="0"/>
              <a:t>Speakers</a:t>
            </a:r>
          </a:p>
          <a:p>
            <a:endParaRPr lang="en-US" dirty="0"/>
          </a:p>
          <a:p>
            <a:r>
              <a:rPr lang="en-US" dirty="0" smtClean="0"/>
              <a:t>Supplies that could be with the college for 2 or more years</a:t>
            </a:r>
          </a:p>
          <a:p>
            <a:endParaRPr lang="en-US" dirty="0"/>
          </a:p>
          <a:p>
            <a:r>
              <a:rPr lang="en-US" dirty="0" smtClean="0"/>
              <a:t>Large, campus wide events</a:t>
            </a:r>
          </a:p>
          <a:p>
            <a:endParaRPr lang="en-US" dirty="0"/>
          </a:p>
          <a:p>
            <a:r>
              <a:rPr lang="en-US" dirty="0" smtClean="0"/>
              <a:t>Any amount of $300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1079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59</TotalTime>
  <Words>264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How to Request Money from ASG</vt:lpstr>
      <vt:lpstr>Step 1: Fill out the online form</vt:lpstr>
      <vt:lpstr>Step 2: Attend the Finance Meeting</vt:lpstr>
      <vt:lpstr>The Do’s and Don’ts of Finance</vt:lpstr>
      <vt:lpstr>The Do’s</vt:lpstr>
      <vt:lpstr>The Don’ts</vt:lpstr>
      <vt:lpstr>How to Manage Your  Group Budget</vt:lpstr>
      <vt:lpstr>Spend</vt:lpstr>
      <vt:lpstr>Request</vt:lpstr>
      <vt:lpstr>Speaker Fund</vt:lpstr>
      <vt:lpstr>Surplus Fund</vt:lpstr>
      <vt:lpstr>General Fund</vt:lpstr>
    </vt:vector>
  </TitlesOfParts>
  <Company>Allegheny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Request Money from ASG</dc:title>
  <dc:creator>Kami Forgie</dc:creator>
  <cp:lastModifiedBy>Christopher R. Daczkowski</cp:lastModifiedBy>
  <cp:revision>8</cp:revision>
  <cp:lastPrinted>2011-09-12T21:49:16Z</cp:lastPrinted>
  <dcterms:created xsi:type="dcterms:W3CDTF">2011-08-25T19:58:12Z</dcterms:created>
  <dcterms:modified xsi:type="dcterms:W3CDTF">2011-09-14T13:59:29Z</dcterms:modified>
</cp:coreProperties>
</file>